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wav" ContentType="audio/x-wav"/>
  <Default Extension="gif" ContentType="image/gif"/>
  <Default Extension="vml" ContentType="application/vnd.openxmlformats-officedocument.vmlDrawing"/>
  <Default Extension="doc" ContentType="application/msword"/>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3"/>
  </p:notesMasterIdLst>
  <p:handoutMasterIdLst>
    <p:handoutMasterId r:id="rId24"/>
  </p:handoutMasterIdLst>
  <p:sldIdLst>
    <p:sldId id="256" r:id="rId2"/>
    <p:sldId id="257" r:id="rId3"/>
    <p:sldId id="258" r:id="rId4"/>
    <p:sldId id="283" r:id="rId5"/>
    <p:sldId id="271" r:id="rId6"/>
    <p:sldId id="268" r:id="rId7"/>
    <p:sldId id="270" r:id="rId8"/>
    <p:sldId id="269" r:id="rId9"/>
    <p:sldId id="265" r:id="rId10"/>
    <p:sldId id="260" r:id="rId11"/>
    <p:sldId id="264" r:id="rId12"/>
    <p:sldId id="286" r:id="rId13"/>
    <p:sldId id="278" r:id="rId14"/>
    <p:sldId id="275" r:id="rId15"/>
    <p:sldId id="266" r:id="rId16"/>
    <p:sldId id="259" r:id="rId17"/>
    <p:sldId id="280" r:id="rId18"/>
    <p:sldId id="267" r:id="rId19"/>
    <p:sldId id="263" r:id="rId20"/>
    <p:sldId id="284" r:id="rId21"/>
    <p:sldId id="274" r:id="rId22"/>
  </p:sldIdLst>
  <p:sldSz cx="9906000" cy="6858000" type="A4"/>
  <p:notesSz cx="6761163" cy="9856788"/>
  <p:defaultTextStyle>
    <a:defPPr>
      <a:defRPr lang="en-AU"/>
    </a:defPPr>
    <a:lvl1pPr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5pPr>
    <a:lvl6pPr marL="2286000" algn="l" defTabSz="914400" rtl="0" eaLnBrk="1" latinLnBrk="0" hangingPunct="1">
      <a:defRPr sz="2400" kern="1200">
        <a:solidFill>
          <a:schemeClr val="tx1"/>
        </a:solidFill>
        <a:latin typeface="Arial" panose="020B0604020202020204" pitchFamily="34" charset="0"/>
        <a:ea typeface="+mn-ea"/>
        <a:cs typeface="+mn-cs"/>
      </a:defRPr>
    </a:lvl6pPr>
    <a:lvl7pPr marL="2743200" algn="l" defTabSz="914400" rtl="0" eaLnBrk="1" latinLnBrk="0" hangingPunct="1">
      <a:defRPr sz="2400" kern="1200">
        <a:solidFill>
          <a:schemeClr val="tx1"/>
        </a:solidFill>
        <a:latin typeface="Arial" panose="020B0604020202020204" pitchFamily="34" charset="0"/>
        <a:ea typeface="+mn-ea"/>
        <a:cs typeface="+mn-cs"/>
      </a:defRPr>
    </a:lvl7pPr>
    <a:lvl8pPr marL="3200400" algn="l" defTabSz="914400" rtl="0" eaLnBrk="1" latinLnBrk="0" hangingPunct="1">
      <a:defRPr sz="2400" kern="1200">
        <a:solidFill>
          <a:schemeClr val="tx1"/>
        </a:solidFill>
        <a:latin typeface="Arial" panose="020B0604020202020204" pitchFamily="34" charset="0"/>
        <a:ea typeface="+mn-ea"/>
        <a:cs typeface="+mn-cs"/>
      </a:defRPr>
    </a:lvl8pPr>
    <a:lvl9pPr marL="3657600" algn="l" defTabSz="914400" rtl="0" eaLnBrk="1" latinLnBrk="0" hangingPunct="1">
      <a:defRPr sz="24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473">
          <p15:clr>
            <a:srgbClr val="A4A3A4"/>
          </p15:clr>
        </p15:guide>
        <p15:guide id="2" pos="3098">
          <p15:clr>
            <a:srgbClr val="A4A3A4"/>
          </p15:clr>
        </p15:guide>
      </p15:sldGuideLst>
    </p:ext>
    <p:ext uri="{2D200454-40CA-4A62-9FC3-DE9A4176ACB9}">
      <p15:notesGuideLst xmlns:p15="http://schemas.microsoft.com/office/powerpoint/2012/main">
        <p15:guide id="1" orient="horz" pos="3105">
          <p15:clr>
            <a:srgbClr val="A4A3A4"/>
          </p15:clr>
        </p15:guide>
        <p15:guide id="2" pos="2129">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CCFF"/>
    <a:srgbClr val="FFFF00"/>
    <a:srgbClr val="FFFFCC"/>
    <a:srgbClr val="FFCCCC"/>
    <a:srgbClr val="FF9966"/>
    <a:srgbClr val="FF3300"/>
    <a:srgbClr val="FF0000"/>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9440" autoAdjust="0"/>
    <p:restoredTop sz="90929"/>
  </p:normalViewPr>
  <p:slideViewPr>
    <p:cSldViewPr snapToGrid="0">
      <p:cViewPr varScale="1">
        <p:scale>
          <a:sx n="122" d="100"/>
          <a:sy n="122" d="100"/>
        </p:scale>
        <p:origin x="1704" y="90"/>
      </p:cViewPr>
      <p:guideLst>
        <p:guide orient="horz" pos="2473"/>
        <p:guide pos="3098"/>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100" d="100"/>
        <a:sy n="100" d="100"/>
      </p:scale>
      <p:origin x="0" y="1314"/>
    </p:cViewPr>
  </p:sorterViewPr>
  <p:notesViewPr>
    <p:cSldViewPr snapToGrid="0">
      <p:cViewPr varScale="1">
        <p:scale>
          <a:sx n="42" d="100"/>
          <a:sy n="42" d="100"/>
        </p:scale>
        <p:origin x="-1633" y="-90"/>
      </p:cViewPr>
      <p:guideLst>
        <p:guide orient="horz" pos="3105"/>
        <p:guide pos="2129"/>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_rels/viewProps.xml.rels><?xml version="1.0" encoding="UTF-8" standalone="yes"?>
<Relationships xmlns="http://schemas.openxmlformats.org/package/2006/relationships"><Relationship Id="rId1" Type="http://schemas.openxmlformats.org/officeDocument/2006/relationships/slide" Target="slides/slide4.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 Id="rId6" Type="http://schemas.openxmlformats.org/officeDocument/2006/relationships/image" Target="../media/image14.wmf"/><Relationship Id="rId5" Type="http://schemas.openxmlformats.org/officeDocument/2006/relationships/image" Target="../media/image13.wmf"/><Relationship Id="rId4" Type="http://schemas.openxmlformats.org/officeDocument/2006/relationships/image" Target="../media/image12.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image" Target="../media/image2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1.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2.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35288" cy="45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Times New Roman" panose="02020603050405020304" pitchFamily="18" charset="0"/>
              </a:defRPr>
            </a:lvl1pPr>
          </a:lstStyle>
          <a:p>
            <a:endParaRPr lang="en-AU" altLang="en-US"/>
          </a:p>
        </p:txBody>
      </p:sp>
      <p:sp>
        <p:nvSpPr>
          <p:cNvPr id="24579" name="Rectangle 3"/>
          <p:cNvSpPr>
            <a:spLocks noGrp="1" noChangeArrowheads="1"/>
          </p:cNvSpPr>
          <p:nvPr>
            <p:ph type="dt" sz="quarter" idx="1"/>
          </p:nvPr>
        </p:nvSpPr>
        <p:spPr bwMode="auto">
          <a:xfrm>
            <a:off x="3863975" y="0"/>
            <a:ext cx="2933700" cy="45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Times New Roman" panose="02020603050405020304" pitchFamily="18" charset="0"/>
              </a:defRPr>
            </a:lvl1pPr>
          </a:lstStyle>
          <a:p>
            <a:endParaRPr lang="en-AU" altLang="en-US"/>
          </a:p>
        </p:txBody>
      </p:sp>
      <p:sp>
        <p:nvSpPr>
          <p:cNvPr id="24580" name="Rectangle 4"/>
          <p:cNvSpPr>
            <a:spLocks noGrp="1" noChangeArrowheads="1"/>
          </p:cNvSpPr>
          <p:nvPr>
            <p:ph type="ftr" sz="quarter" idx="2"/>
          </p:nvPr>
        </p:nvSpPr>
        <p:spPr bwMode="auto">
          <a:xfrm>
            <a:off x="0" y="9329738"/>
            <a:ext cx="2935288" cy="53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Times New Roman" panose="02020603050405020304" pitchFamily="18" charset="0"/>
              </a:defRPr>
            </a:lvl1pPr>
          </a:lstStyle>
          <a:p>
            <a:endParaRPr lang="en-AU" altLang="en-US"/>
          </a:p>
        </p:txBody>
      </p:sp>
      <p:sp>
        <p:nvSpPr>
          <p:cNvPr id="24581" name="Rectangle 5"/>
          <p:cNvSpPr>
            <a:spLocks noGrp="1" noChangeArrowheads="1"/>
          </p:cNvSpPr>
          <p:nvPr>
            <p:ph type="sldNum" sz="quarter" idx="3"/>
          </p:nvPr>
        </p:nvSpPr>
        <p:spPr bwMode="auto">
          <a:xfrm>
            <a:off x="3863975" y="9329738"/>
            <a:ext cx="2933700" cy="53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Times New Roman" panose="02020603050405020304" pitchFamily="18" charset="0"/>
              </a:defRPr>
            </a:lvl1pPr>
          </a:lstStyle>
          <a:p>
            <a:fld id="{A353B3CE-C8E0-458F-9ACF-0996D3FE66E0}" type="slidenum">
              <a:rPr lang="en-AU" altLang="en-US"/>
              <a:pPr/>
              <a:t>‹#›</a:t>
            </a:fld>
            <a:endParaRPr lang="en-AU" altLang="en-US"/>
          </a:p>
        </p:txBody>
      </p:sp>
    </p:spTree>
    <p:extLst>
      <p:ext uri="{BB962C8B-B14F-4D97-AF65-F5344CB8AC3E}">
        <p14:creationId xmlns:p14="http://schemas.microsoft.com/office/powerpoint/2010/main" val="2207663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hdr" sz="quarter"/>
          </p:nvPr>
        </p:nvSpPr>
        <p:spPr bwMode="auto">
          <a:xfrm>
            <a:off x="0" y="0"/>
            <a:ext cx="2935288" cy="45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Times New Roman" panose="02020603050405020304" pitchFamily="18" charset="0"/>
              </a:defRPr>
            </a:lvl1pPr>
          </a:lstStyle>
          <a:p>
            <a:endParaRPr lang="en-AU" altLang="en-US"/>
          </a:p>
        </p:txBody>
      </p:sp>
      <p:sp>
        <p:nvSpPr>
          <p:cNvPr id="28675" name="Rectangle 3"/>
          <p:cNvSpPr>
            <a:spLocks noGrp="1" noChangeArrowheads="1"/>
          </p:cNvSpPr>
          <p:nvPr>
            <p:ph type="dt" idx="1"/>
          </p:nvPr>
        </p:nvSpPr>
        <p:spPr bwMode="auto">
          <a:xfrm>
            <a:off x="3863975" y="0"/>
            <a:ext cx="2933700" cy="45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Times New Roman" panose="02020603050405020304" pitchFamily="18" charset="0"/>
              </a:defRPr>
            </a:lvl1pPr>
          </a:lstStyle>
          <a:p>
            <a:endParaRPr lang="en-AU" altLang="en-US"/>
          </a:p>
        </p:txBody>
      </p:sp>
      <p:sp>
        <p:nvSpPr>
          <p:cNvPr id="28676" name="Rectangle 4"/>
          <p:cNvSpPr>
            <a:spLocks noChangeArrowheads="1" noTextEdit="1"/>
          </p:cNvSpPr>
          <p:nvPr>
            <p:ph type="sldImg" idx="2"/>
          </p:nvPr>
        </p:nvSpPr>
        <p:spPr bwMode="auto">
          <a:xfrm>
            <a:off x="747713" y="765175"/>
            <a:ext cx="5303837" cy="3671888"/>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8677" name="Rectangle 5"/>
          <p:cNvSpPr>
            <a:spLocks noGrp="1" noChangeArrowheads="1"/>
          </p:cNvSpPr>
          <p:nvPr>
            <p:ph type="body" sz="quarter" idx="3"/>
          </p:nvPr>
        </p:nvSpPr>
        <p:spPr bwMode="auto">
          <a:xfrm>
            <a:off x="927100" y="4665663"/>
            <a:ext cx="4945063" cy="4435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AU" altLang="en-US" smtClean="0"/>
              <a:t>Click to edit Master text styles</a:t>
            </a:r>
          </a:p>
          <a:p>
            <a:pPr lvl="1"/>
            <a:r>
              <a:rPr lang="en-AU" altLang="en-US" smtClean="0"/>
              <a:t>Second level</a:t>
            </a:r>
          </a:p>
          <a:p>
            <a:pPr lvl="2"/>
            <a:r>
              <a:rPr lang="en-AU" altLang="en-US" smtClean="0"/>
              <a:t>Third level</a:t>
            </a:r>
          </a:p>
          <a:p>
            <a:pPr lvl="3"/>
            <a:r>
              <a:rPr lang="en-AU" altLang="en-US" smtClean="0"/>
              <a:t>Fourth level</a:t>
            </a:r>
          </a:p>
          <a:p>
            <a:pPr lvl="4"/>
            <a:r>
              <a:rPr lang="en-AU" altLang="en-US" smtClean="0"/>
              <a:t>Fifth level</a:t>
            </a:r>
          </a:p>
        </p:txBody>
      </p:sp>
      <p:sp>
        <p:nvSpPr>
          <p:cNvPr id="28678" name="Rectangle 6"/>
          <p:cNvSpPr>
            <a:spLocks noGrp="1" noChangeArrowheads="1"/>
          </p:cNvSpPr>
          <p:nvPr>
            <p:ph type="ftr" sz="quarter" idx="4"/>
          </p:nvPr>
        </p:nvSpPr>
        <p:spPr bwMode="auto">
          <a:xfrm>
            <a:off x="0" y="9329738"/>
            <a:ext cx="2935288" cy="53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Times New Roman" panose="02020603050405020304" pitchFamily="18" charset="0"/>
              </a:defRPr>
            </a:lvl1pPr>
          </a:lstStyle>
          <a:p>
            <a:endParaRPr lang="en-AU" altLang="en-US"/>
          </a:p>
        </p:txBody>
      </p:sp>
      <p:sp>
        <p:nvSpPr>
          <p:cNvPr id="28679" name="Rectangle 7"/>
          <p:cNvSpPr>
            <a:spLocks noGrp="1" noChangeArrowheads="1"/>
          </p:cNvSpPr>
          <p:nvPr>
            <p:ph type="sldNum" sz="quarter" idx="5"/>
          </p:nvPr>
        </p:nvSpPr>
        <p:spPr bwMode="auto">
          <a:xfrm>
            <a:off x="3863975" y="9329738"/>
            <a:ext cx="2933700" cy="53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Times New Roman" panose="02020603050405020304" pitchFamily="18" charset="0"/>
              </a:defRPr>
            </a:lvl1pPr>
          </a:lstStyle>
          <a:p>
            <a:fld id="{0A53A1AB-3E19-46C6-9E5C-2DA8256E4CBD}" type="slidenum">
              <a:rPr lang="en-AU" altLang="en-US"/>
              <a:pPr/>
              <a:t>‹#›</a:t>
            </a:fld>
            <a:endParaRPr lang="en-AU" altLang="en-US"/>
          </a:p>
        </p:txBody>
      </p:sp>
    </p:spTree>
    <p:extLst>
      <p:ext uri="{BB962C8B-B14F-4D97-AF65-F5344CB8AC3E}">
        <p14:creationId xmlns:p14="http://schemas.microsoft.com/office/powerpoint/2010/main" val="244690761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DE8C26-E3C2-4D50-AF95-AB0EDA044209}" type="slidenum">
              <a:rPr lang="en-AU" altLang="en-US"/>
              <a:pPr/>
              <a:t>1</a:t>
            </a:fld>
            <a:endParaRPr lang="en-AU" altLang="en-US"/>
          </a:p>
        </p:txBody>
      </p:sp>
      <p:sp>
        <p:nvSpPr>
          <p:cNvPr id="31746" name="Rectangle 2"/>
          <p:cNvSpPr>
            <a:spLocks noChangeArrowheads="1" noTextEdit="1"/>
          </p:cNvSpPr>
          <p:nvPr>
            <p:ph type="sldImg"/>
          </p:nvPr>
        </p:nvSpPr>
        <p:spPr>
          <a:ln/>
        </p:spPr>
      </p:sp>
      <p:sp>
        <p:nvSpPr>
          <p:cNvPr id="31747"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1357161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8DC1643-1BF0-484A-962B-F9EA34AD0359}" type="slidenum">
              <a:rPr lang="en-AU" altLang="en-US"/>
              <a:pPr/>
              <a:t>2</a:t>
            </a:fld>
            <a:endParaRPr lang="en-AU" altLang="en-US"/>
          </a:p>
        </p:txBody>
      </p:sp>
      <p:sp>
        <p:nvSpPr>
          <p:cNvPr id="34818" name="Rectangle 2"/>
          <p:cNvSpPr>
            <a:spLocks noChangeArrowheads="1" noTextEdit="1"/>
          </p:cNvSpPr>
          <p:nvPr>
            <p:ph type="sldImg"/>
          </p:nvPr>
        </p:nvSpPr>
        <p:spPr>
          <a:ln/>
        </p:spPr>
      </p:sp>
      <p:sp>
        <p:nvSpPr>
          <p:cNvPr id="34819"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20823494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879BE1F-6575-4E58-A706-74B3DEA0F5BE}" type="slidenum">
              <a:rPr lang="en-AU" altLang="en-US"/>
              <a:pPr/>
              <a:t>3</a:t>
            </a:fld>
            <a:endParaRPr lang="en-AU" altLang="en-US"/>
          </a:p>
        </p:txBody>
      </p:sp>
      <p:sp>
        <p:nvSpPr>
          <p:cNvPr id="37890" name="Rectangle 2"/>
          <p:cNvSpPr>
            <a:spLocks noChangeArrowheads="1" noTextEdit="1"/>
          </p:cNvSpPr>
          <p:nvPr>
            <p:ph type="sldImg"/>
          </p:nvPr>
        </p:nvSpPr>
        <p:spPr>
          <a:ln/>
        </p:spPr>
      </p:sp>
      <p:sp>
        <p:nvSpPr>
          <p:cNvPr id="37891"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2723622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9A2F1FF-BA3C-4457-84BD-BBD382EEC3F9}" type="slidenum">
              <a:rPr lang="en-AU" altLang="en-US"/>
              <a:pPr/>
              <a:t>4</a:t>
            </a:fld>
            <a:endParaRPr lang="en-AU" altLang="en-US"/>
          </a:p>
        </p:txBody>
      </p:sp>
      <p:sp>
        <p:nvSpPr>
          <p:cNvPr id="98306" name="Rectangle 2"/>
          <p:cNvSpPr>
            <a:spLocks noChangeArrowheads="1" noTextEdit="1"/>
          </p:cNvSpPr>
          <p:nvPr>
            <p:ph type="sldImg"/>
          </p:nvPr>
        </p:nvSpPr>
        <p:spPr>
          <a:ln/>
        </p:spPr>
      </p:sp>
      <p:sp>
        <p:nvSpPr>
          <p:cNvPr id="98307"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25060910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CAD179B-E9E3-4D68-8653-5D4E48B11A31}" type="slidenum">
              <a:rPr lang="en-AU" altLang="en-US"/>
              <a:pPr/>
              <a:t>5</a:t>
            </a:fld>
            <a:endParaRPr lang="en-AU" altLang="en-US"/>
          </a:p>
        </p:txBody>
      </p:sp>
      <p:sp>
        <p:nvSpPr>
          <p:cNvPr id="40962" name="Rectangle 2"/>
          <p:cNvSpPr>
            <a:spLocks noChangeArrowheads="1" noTextEdit="1"/>
          </p:cNvSpPr>
          <p:nvPr>
            <p:ph type="sldImg"/>
          </p:nvPr>
        </p:nvSpPr>
        <p:spPr>
          <a:ln/>
        </p:spPr>
      </p:sp>
      <p:sp>
        <p:nvSpPr>
          <p:cNvPr id="40963"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28096267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E3C2C1B-3006-4C8E-924F-58CE009F025F}" type="slidenum">
              <a:rPr lang="en-AU" altLang="en-US"/>
              <a:pPr/>
              <a:t>6</a:t>
            </a:fld>
            <a:endParaRPr lang="en-AU" altLang="en-US"/>
          </a:p>
        </p:txBody>
      </p:sp>
      <p:sp>
        <p:nvSpPr>
          <p:cNvPr id="44034" name="Rectangle 2"/>
          <p:cNvSpPr>
            <a:spLocks noChangeArrowheads="1" noTextEdit="1"/>
          </p:cNvSpPr>
          <p:nvPr>
            <p:ph type="sldImg"/>
          </p:nvPr>
        </p:nvSpPr>
        <p:spPr>
          <a:ln/>
        </p:spPr>
      </p:sp>
      <p:sp>
        <p:nvSpPr>
          <p:cNvPr id="44035"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16166402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AB6A16-83A4-4067-98B6-C1F0A803F968}" type="slidenum">
              <a:rPr lang="en-AU" altLang="en-US"/>
              <a:pPr/>
              <a:t>7</a:t>
            </a:fld>
            <a:endParaRPr lang="en-AU" altLang="en-US"/>
          </a:p>
        </p:txBody>
      </p:sp>
      <p:sp>
        <p:nvSpPr>
          <p:cNvPr id="47106" name="Rectangle 2"/>
          <p:cNvSpPr>
            <a:spLocks noChangeArrowheads="1" noTextEdit="1"/>
          </p:cNvSpPr>
          <p:nvPr>
            <p:ph type="sldImg"/>
          </p:nvPr>
        </p:nvSpPr>
        <p:spPr>
          <a:ln/>
        </p:spPr>
      </p:sp>
      <p:sp>
        <p:nvSpPr>
          <p:cNvPr id="47107"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32282965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B171711-70CD-453C-8EB6-0FFBD3D0032F}" type="slidenum">
              <a:rPr lang="en-AU" altLang="en-US"/>
              <a:pPr/>
              <a:t>8</a:t>
            </a:fld>
            <a:endParaRPr lang="en-AU" altLang="en-US"/>
          </a:p>
        </p:txBody>
      </p:sp>
      <p:sp>
        <p:nvSpPr>
          <p:cNvPr id="50178" name="Rectangle 2"/>
          <p:cNvSpPr>
            <a:spLocks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37442596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432FAF-C814-4FD6-BCCE-8434A4967FA5}" type="slidenum">
              <a:rPr lang="en-AU" altLang="en-US"/>
              <a:pPr/>
              <a:t>9</a:t>
            </a:fld>
            <a:endParaRPr lang="en-AU" altLang="en-US"/>
          </a:p>
        </p:txBody>
      </p:sp>
      <p:sp>
        <p:nvSpPr>
          <p:cNvPr id="53250" name="Rectangle 2"/>
          <p:cNvSpPr>
            <a:spLocks noChangeArrowheads="1" noTextEdit="1"/>
          </p:cNvSpPr>
          <p:nvPr>
            <p:ph type="sldImg"/>
          </p:nvPr>
        </p:nvSpPr>
        <p:spPr>
          <a:ln/>
        </p:spPr>
      </p:sp>
      <p:sp>
        <p:nvSpPr>
          <p:cNvPr id="53251"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20237511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22BE1CE-2229-4669-839D-541D1B12E300}" type="slidenum">
              <a:rPr lang="en-AU" altLang="en-US"/>
              <a:pPr/>
              <a:t>10</a:t>
            </a:fld>
            <a:endParaRPr lang="en-AU" altLang="en-US"/>
          </a:p>
        </p:txBody>
      </p:sp>
      <p:sp>
        <p:nvSpPr>
          <p:cNvPr id="56322" name="Rectangle 2"/>
          <p:cNvSpPr>
            <a:spLocks noChangeArrowheads="1" noTextEdit="1"/>
          </p:cNvSpPr>
          <p:nvPr>
            <p:ph type="sldImg"/>
          </p:nvPr>
        </p:nvSpPr>
        <p:spPr>
          <a:ln/>
        </p:spPr>
      </p:sp>
      <p:sp>
        <p:nvSpPr>
          <p:cNvPr id="56323"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1574659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AE2FB07-34B1-4FE9-83A2-32124600A498}" type="slidenum">
              <a:rPr lang="en-AU" altLang="en-US"/>
              <a:pPr/>
              <a:t>11</a:t>
            </a:fld>
            <a:endParaRPr lang="en-AU" altLang="en-US"/>
          </a:p>
        </p:txBody>
      </p:sp>
      <p:sp>
        <p:nvSpPr>
          <p:cNvPr id="59394" name="Rectangle 2"/>
          <p:cNvSpPr>
            <a:spLocks noChangeArrowheads="1" noTextEdit="1"/>
          </p:cNvSpPr>
          <p:nvPr>
            <p:ph type="sldImg"/>
          </p:nvPr>
        </p:nvSpPr>
        <p:spPr>
          <a:ln/>
        </p:spPr>
      </p:sp>
      <p:sp>
        <p:nvSpPr>
          <p:cNvPr id="59395"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20044939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66DD03A-00AF-45A3-8FE5-4CC0B683276E}" type="slidenum">
              <a:rPr lang="en-AU" altLang="en-US"/>
              <a:pPr/>
              <a:t>12</a:t>
            </a:fld>
            <a:endParaRPr lang="en-AU" altLang="en-US"/>
          </a:p>
        </p:txBody>
      </p:sp>
      <p:sp>
        <p:nvSpPr>
          <p:cNvPr id="107522" name="Rectangle 2"/>
          <p:cNvSpPr>
            <a:spLocks noChangeArrowheads="1" noTextEdit="1"/>
          </p:cNvSpPr>
          <p:nvPr>
            <p:ph type="sldImg"/>
          </p:nvPr>
        </p:nvSpPr>
        <p:spPr>
          <a:ln/>
        </p:spPr>
      </p:sp>
      <p:sp>
        <p:nvSpPr>
          <p:cNvPr id="107523"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9492214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5FE2DB2-14D2-4F34-B574-A873E06970BB}" type="slidenum">
              <a:rPr lang="en-AU" altLang="en-US"/>
              <a:pPr/>
              <a:t>13</a:t>
            </a:fld>
            <a:endParaRPr lang="en-AU" altLang="en-US"/>
          </a:p>
        </p:txBody>
      </p:sp>
      <p:sp>
        <p:nvSpPr>
          <p:cNvPr id="92162" name="Rectangle 2"/>
          <p:cNvSpPr>
            <a:spLocks noChangeArrowheads="1" noTextEdit="1"/>
          </p:cNvSpPr>
          <p:nvPr>
            <p:ph type="sldImg"/>
          </p:nvPr>
        </p:nvSpPr>
        <p:spPr>
          <a:ln/>
        </p:spPr>
      </p:sp>
      <p:sp>
        <p:nvSpPr>
          <p:cNvPr id="92163"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12935270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787300-B17F-4594-B0A8-3DC75F68575A}" type="slidenum">
              <a:rPr lang="en-AU" altLang="en-US"/>
              <a:pPr/>
              <a:t>14</a:t>
            </a:fld>
            <a:endParaRPr lang="en-AU" altLang="en-US"/>
          </a:p>
        </p:txBody>
      </p:sp>
      <p:sp>
        <p:nvSpPr>
          <p:cNvPr id="68610" name="Rectangle 2"/>
          <p:cNvSpPr>
            <a:spLocks noChangeArrowheads="1" noTextEdit="1"/>
          </p:cNvSpPr>
          <p:nvPr>
            <p:ph type="sldImg"/>
          </p:nvPr>
        </p:nvSpPr>
        <p:spPr>
          <a:ln/>
        </p:spPr>
      </p:sp>
      <p:sp>
        <p:nvSpPr>
          <p:cNvPr id="68611"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1777012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D5645F8-5EA9-42DF-BA17-451AF0C3E023}" type="slidenum">
              <a:rPr lang="en-AU" altLang="en-US"/>
              <a:pPr/>
              <a:t>15</a:t>
            </a:fld>
            <a:endParaRPr lang="en-AU" altLang="en-US"/>
          </a:p>
        </p:txBody>
      </p:sp>
      <p:sp>
        <p:nvSpPr>
          <p:cNvPr id="77826" name="Rectangle 2"/>
          <p:cNvSpPr>
            <a:spLocks noChangeArrowheads="1" noTextEdit="1"/>
          </p:cNvSpPr>
          <p:nvPr>
            <p:ph type="sldImg"/>
          </p:nvPr>
        </p:nvSpPr>
        <p:spPr>
          <a:ln/>
        </p:spPr>
      </p:sp>
      <p:sp>
        <p:nvSpPr>
          <p:cNvPr id="77827"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1803708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D5CE1A8-6505-44B6-8EF2-EDDE0560E765}" type="slidenum">
              <a:rPr lang="en-AU" altLang="en-US"/>
              <a:pPr/>
              <a:t>16</a:t>
            </a:fld>
            <a:endParaRPr lang="en-AU" altLang="en-US"/>
          </a:p>
        </p:txBody>
      </p:sp>
      <p:sp>
        <p:nvSpPr>
          <p:cNvPr id="80898" name="Rectangle 2"/>
          <p:cNvSpPr>
            <a:spLocks noChangeArrowheads="1" noTextEdit="1"/>
          </p:cNvSpPr>
          <p:nvPr>
            <p:ph type="sldImg"/>
          </p:nvPr>
        </p:nvSpPr>
        <p:spPr>
          <a:ln/>
        </p:spPr>
      </p:sp>
      <p:sp>
        <p:nvSpPr>
          <p:cNvPr id="80899"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12112529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424115-DE24-4138-9EE6-2389AC7342EF}" type="slidenum">
              <a:rPr lang="en-AU" altLang="en-US"/>
              <a:pPr/>
              <a:t>17</a:t>
            </a:fld>
            <a:endParaRPr lang="en-AU" altLang="en-US"/>
          </a:p>
        </p:txBody>
      </p:sp>
      <p:sp>
        <p:nvSpPr>
          <p:cNvPr id="108546" name="Rectangle 2"/>
          <p:cNvSpPr>
            <a:spLocks noChangeArrowheads="1" noTextEdit="1"/>
          </p:cNvSpPr>
          <p:nvPr>
            <p:ph type="sldImg"/>
          </p:nvPr>
        </p:nvSpPr>
        <p:spPr>
          <a:ln/>
        </p:spPr>
      </p:sp>
      <p:sp>
        <p:nvSpPr>
          <p:cNvPr id="108547"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42520000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56F6C7-28E7-42DD-AD8B-45B10AFBC494}" type="slidenum">
              <a:rPr lang="en-AU" altLang="en-US"/>
              <a:pPr/>
              <a:t>18</a:t>
            </a:fld>
            <a:endParaRPr lang="en-AU" altLang="en-US"/>
          </a:p>
        </p:txBody>
      </p:sp>
      <p:sp>
        <p:nvSpPr>
          <p:cNvPr id="83970" name="Rectangle 2"/>
          <p:cNvSpPr>
            <a:spLocks noChangeArrowheads="1" noTextEdit="1"/>
          </p:cNvSpPr>
          <p:nvPr>
            <p:ph type="sldImg"/>
          </p:nvPr>
        </p:nvSpPr>
        <p:spPr>
          <a:ln/>
        </p:spPr>
      </p:sp>
      <p:sp>
        <p:nvSpPr>
          <p:cNvPr id="83971"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36107178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8406E1D-2642-47D6-8BFD-4EF1BB2FBD6F}" type="slidenum">
              <a:rPr lang="en-AU" altLang="en-US"/>
              <a:pPr/>
              <a:t>19</a:t>
            </a:fld>
            <a:endParaRPr lang="en-AU" altLang="en-US"/>
          </a:p>
        </p:txBody>
      </p:sp>
      <p:sp>
        <p:nvSpPr>
          <p:cNvPr id="87042" name="Rectangle 2"/>
          <p:cNvSpPr>
            <a:spLocks noChangeArrowheads="1" noTextEdit="1"/>
          </p:cNvSpPr>
          <p:nvPr>
            <p:ph type="sldImg"/>
          </p:nvPr>
        </p:nvSpPr>
        <p:spPr>
          <a:ln/>
        </p:spPr>
      </p:sp>
      <p:sp>
        <p:nvSpPr>
          <p:cNvPr id="87043"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3184843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2584283-DBB2-4B06-97E9-8DD1930CB530}" type="slidenum">
              <a:rPr lang="en-AU" altLang="en-US"/>
              <a:pPr/>
              <a:t>20</a:t>
            </a:fld>
            <a:endParaRPr lang="en-AU" altLang="en-US"/>
          </a:p>
        </p:txBody>
      </p:sp>
      <p:sp>
        <p:nvSpPr>
          <p:cNvPr id="103426" name="Rectangle 2"/>
          <p:cNvSpPr>
            <a:spLocks noChangeArrowheads="1" noTextEdit="1"/>
          </p:cNvSpPr>
          <p:nvPr>
            <p:ph type="sldImg"/>
          </p:nvPr>
        </p:nvSpPr>
        <p:spPr>
          <a:ln/>
        </p:spPr>
      </p:sp>
      <p:sp>
        <p:nvSpPr>
          <p:cNvPr id="103427"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42320227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2F5C60E-0048-4158-A4AB-ED497E2173B7}" type="slidenum">
              <a:rPr lang="en-AU" altLang="en-US"/>
              <a:pPr/>
              <a:t>21</a:t>
            </a:fld>
            <a:endParaRPr lang="en-AU" altLang="en-US"/>
          </a:p>
        </p:txBody>
      </p:sp>
      <p:sp>
        <p:nvSpPr>
          <p:cNvPr id="30722" name="Rectangle 2"/>
          <p:cNvSpPr>
            <a:spLocks noChangeArrowheads="1" noTextEdit="1"/>
          </p:cNvSpPr>
          <p:nvPr>
            <p:ph type="sldImg"/>
          </p:nvPr>
        </p:nvSpPr>
        <p:spPr>
          <a:ln/>
        </p:spPr>
      </p:sp>
      <p:sp>
        <p:nvSpPr>
          <p:cNvPr id="30723"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38839619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38250" y="1122363"/>
            <a:ext cx="7429500" cy="2387600"/>
          </a:xfrm>
        </p:spPr>
        <p:txBody>
          <a:bodyPr anchor="b"/>
          <a:lstStyle>
            <a:lvl1pPr algn="ctr">
              <a:defRPr sz="6000"/>
            </a:lvl1pPr>
          </a:lstStyle>
          <a:p>
            <a:r>
              <a:rPr lang="en-US" smtClean="0"/>
              <a:t>Click to edit Master title style</a:t>
            </a:r>
            <a:endParaRPr lang="en-AU"/>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lvl1pPr>
              <a:defRPr/>
            </a:lvl1pPr>
          </a:lstStyle>
          <a:p>
            <a:endParaRPr lang="en-AU" altLang="en-US"/>
          </a:p>
        </p:txBody>
      </p:sp>
      <p:sp>
        <p:nvSpPr>
          <p:cNvPr id="5" name="Footer Placeholder 4"/>
          <p:cNvSpPr>
            <a:spLocks noGrp="1"/>
          </p:cNvSpPr>
          <p:nvPr>
            <p:ph type="ftr" sz="quarter" idx="11"/>
          </p:nvPr>
        </p:nvSpPr>
        <p:spPr/>
        <p:txBody>
          <a:bodyPr/>
          <a:lstStyle>
            <a:lvl1pPr>
              <a:defRPr/>
            </a:lvl1pPr>
          </a:lstStyle>
          <a:p>
            <a:endParaRPr lang="en-AU" altLang="en-US"/>
          </a:p>
        </p:txBody>
      </p:sp>
      <p:sp>
        <p:nvSpPr>
          <p:cNvPr id="6" name="Slide Number Placeholder 5"/>
          <p:cNvSpPr>
            <a:spLocks noGrp="1"/>
          </p:cNvSpPr>
          <p:nvPr>
            <p:ph type="sldNum" sz="quarter" idx="12"/>
          </p:nvPr>
        </p:nvSpPr>
        <p:spPr/>
        <p:txBody>
          <a:bodyPr/>
          <a:lstStyle>
            <a:lvl1pPr>
              <a:defRPr/>
            </a:lvl1pPr>
          </a:lstStyle>
          <a:p>
            <a:fld id="{221C819C-4196-477F-AC79-E1FC53C87238}" type="slidenum">
              <a:rPr lang="en-AU" altLang="en-US"/>
              <a:pPr/>
              <a:t>‹#›</a:t>
            </a:fld>
            <a:endParaRPr lang="en-AU" altLang="en-US"/>
          </a:p>
        </p:txBody>
      </p:sp>
    </p:spTree>
    <p:extLst>
      <p:ext uri="{BB962C8B-B14F-4D97-AF65-F5344CB8AC3E}">
        <p14:creationId xmlns:p14="http://schemas.microsoft.com/office/powerpoint/2010/main" val="2809764608"/>
      </p:ext>
    </p:extLst>
  </p:cSld>
  <p:clrMapOvr>
    <a:masterClrMapping/>
  </p:clrMapOvr>
  <p:transition>
    <p:cut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lvl1pPr>
              <a:defRPr/>
            </a:lvl1pPr>
          </a:lstStyle>
          <a:p>
            <a:endParaRPr lang="en-AU" altLang="en-US"/>
          </a:p>
        </p:txBody>
      </p:sp>
      <p:sp>
        <p:nvSpPr>
          <p:cNvPr id="5" name="Footer Placeholder 4"/>
          <p:cNvSpPr>
            <a:spLocks noGrp="1"/>
          </p:cNvSpPr>
          <p:nvPr>
            <p:ph type="ftr" sz="quarter" idx="11"/>
          </p:nvPr>
        </p:nvSpPr>
        <p:spPr/>
        <p:txBody>
          <a:bodyPr/>
          <a:lstStyle>
            <a:lvl1pPr>
              <a:defRPr/>
            </a:lvl1pPr>
          </a:lstStyle>
          <a:p>
            <a:endParaRPr lang="en-AU" altLang="en-US"/>
          </a:p>
        </p:txBody>
      </p:sp>
      <p:sp>
        <p:nvSpPr>
          <p:cNvPr id="6" name="Slide Number Placeholder 5"/>
          <p:cNvSpPr>
            <a:spLocks noGrp="1"/>
          </p:cNvSpPr>
          <p:nvPr>
            <p:ph type="sldNum" sz="quarter" idx="12"/>
          </p:nvPr>
        </p:nvSpPr>
        <p:spPr/>
        <p:txBody>
          <a:bodyPr/>
          <a:lstStyle>
            <a:lvl1pPr>
              <a:defRPr/>
            </a:lvl1pPr>
          </a:lstStyle>
          <a:p>
            <a:fld id="{B309FC9F-8FEE-4602-86EE-68B474CD53E9}" type="slidenum">
              <a:rPr lang="en-AU" altLang="en-US"/>
              <a:pPr/>
              <a:t>‹#›</a:t>
            </a:fld>
            <a:endParaRPr lang="en-AU" altLang="en-US"/>
          </a:p>
        </p:txBody>
      </p:sp>
    </p:spTree>
    <p:extLst>
      <p:ext uri="{BB962C8B-B14F-4D97-AF65-F5344CB8AC3E}">
        <p14:creationId xmlns:p14="http://schemas.microsoft.com/office/powerpoint/2010/main" val="3733123839"/>
      </p:ext>
    </p:extLst>
  </p:cSld>
  <p:clrMapOvr>
    <a:masterClrMapping/>
  </p:clrMapOvr>
  <p:transition>
    <p:cut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6275" y="1709738"/>
            <a:ext cx="8543925" cy="2852737"/>
          </a:xfrm>
        </p:spPr>
        <p:txBody>
          <a:bodyPr anchor="b"/>
          <a:lstStyle>
            <a:lvl1pPr>
              <a:defRPr sz="6000"/>
            </a:lvl1pPr>
          </a:lstStyle>
          <a:p>
            <a:r>
              <a:rPr lang="en-US" smtClean="0"/>
              <a:t>Click to edit Master title style</a:t>
            </a:r>
            <a:endParaRPr lang="en-AU"/>
          </a:p>
        </p:txBody>
      </p:sp>
      <p:sp>
        <p:nvSpPr>
          <p:cNvPr id="3" name="Text Placeholder 2"/>
          <p:cNvSpPr>
            <a:spLocks noGrp="1"/>
          </p:cNvSpPr>
          <p:nvPr>
            <p:ph type="body" idx="1"/>
          </p:nvPr>
        </p:nvSpPr>
        <p:spPr>
          <a:xfrm>
            <a:off x="676275" y="4589463"/>
            <a:ext cx="8543925"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AU" altLang="en-US"/>
          </a:p>
        </p:txBody>
      </p:sp>
      <p:sp>
        <p:nvSpPr>
          <p:cNvPr id="5" name="Footer Placeholder 4"/>
          <p:cNvSpPr>
            <a:spLocks noGrp="1"/>
          </p:cNvSpPr>
          <p:nvPr>
            <p:ph type="ftr" sz="quarter" idx="11"/>
          </p:nvPr>
        </p:nvSpPr>
        <p:spPr/>
        <p:txBody>
          <a:bodyPr/>
          <a:lstStyle>
            <a:lvl1pPr>
              <a:defRPr/>
            </a:lvl1pPr>
          </a:lstStyle>
          <a:p>
            <a:endParaRPr lang="en-AU" altLang="en-US"/>
          </a:p>
        </p:txBody>
      </p:sp>
      <p:sp>
        <p:nvSpPr>
          <p:cNvPr id="6" name="Slide Number Placeholder 5"/>
          <p:cNvSpPr>
            <a:spLocks noGrp="1"/>
          </p:cNvSpPr>
          <p:nvPr>
            <p:ph type="sldNum" sz="quarter" idx="12"/>
          </p:nvPr>
        </p:nvSpPr>
        <p:spPr/>
        <p:txBody>
          <a:bodyPr/>
          <a:lstStyle>
            <a:lvl1pPr>
              <a:defRPr/>
            </a:lvl1pPr>
          </a:lstStyle>
          <a:p>
            <a:fld id="{E7FC7C3E-A0CC-4B03-B094-3D75BEA9119B}" type="slidenum">
              <a:rPr lang="en-AU" altLang="en-US"/>
              <a:pPr/>
              <a:t>‹#›</a:t>
            </a:fld>
            <a:endParaRPr lang="en-AU" altLang="en-US"/>
          </a:p>
        </p:txBody>
      </p:sp>
    </p:spTree>
    <p:extLst>
      <p:ext uri="{BB962C8B-B14F-4D97-AF65-F5344CB8AC3E}">
        <p14:creationId xmlns:p14="http://schemas.microsoft.com/office/powerpoint/2010/main" val="2147516253"/>
      </p:ext>
    </p:extLst>
  </p:cSld>
  <p:clrMapOvr>
    <a:masterClrMapping/>
  </p:clrMapOvr>
  <p:transition>
    <p:cut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708025" y="1981200"/>
            <a:ext cx="413385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994275" y="1981200"/>
            <a:ext cx="413385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lvl1pPr>
              <a:defRPr/>
            </a:lvl1pPr>
          </a:lstStyle>
          <a:p>
            <a:endParaRPr lang="en-AU" altLang="en-US"/>
          </a:p>
        </p:txBody>
      </p:sp>
      <p:sp>
        <p:nvSpPr>
          <p:cNvPr id="6" name="Footer Placeholder 5"/>
          <p:cNvSpPr>
            <a:spLocks noGrp="1"/>
          </p:cNvSpPr>
          <p:nvPr>
            <p:ph type="ftr" sz="quarter" idx="11"/>
          </p:nvPr>
        </p:nvSpPr>
        <p:spPr/>
        <p:txBody>
          <a:bodyPr/>
          <a:lstStyle>
            <a:lvl1pPr>
              <a:defRPr/>
            </a:lvl1pPr>
          </a:lstStyle>
          <a:p>
            <a:endParaRPr lang="en-AU" altLang="en-US"/>
          </a:p>
        </p:txBody>
      </p:sp>
      <p:sp>
        <p:nvSpPr>
          <p:cNvPr id="7" name="Slide Number Placeholder 6"/>
          <p:cNvSpPr>
            <a:spLocks noGrp="1"/>
          </p:cNvSpPr>
          <p:nvPr>
            <p:ph type="sldNum" sz="quarter" idx="12"/>
          </p:nvPr>
        </p:nvSpPr>
        <p:spPr/>
        <p:txBody>
          <a:bodyPr/>
          <a:lstStyle>
            <a:lvl1pPr>
              <a:defRPr/>
            </a:lvl1pPr>
          </a:lstStyle>
          <a:p>
            <a:fld id="{16E24BD2-DB0D-4F00-8D46-BA37323892C5}" type="slidenum">
              <a:rPr lang="en-AU" altLang="en-US"/>
              <a:pPr/>
              <a:t>‹#›</a:t>
            </a:fld>
            <a:endParaRPr lang="en-AU" altLang="en-US"/>
          </a:p>
        </p:txBody>
      </p:sp>
    </p:spTree>
    <p:extLst>
      <p:ext uri="{BB962C8B-B14F-4D97-AF65-F5344CB8AC3E}">
        <p14:creationId xmlns:p14="http://schemas.microsoft.com/office/powerpoint/2010/main" val="2894134889"/>
      </p:ext>
    </p:extLst>
  </p:cSld>
  <p:clrMapOvr>
    <a:masterClrMapping/>
  </p:clrMapOvr>
  <p:transition>
    <p:cut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625" y="365125"/>
            <a:ext cx="8543925" cy="1325563"/>
          </a:xfrm>
        </p:spPr>
        <p:txBody>
          <a:bodyPr/>
          <a:lstStyle/>
          <a:p>
            <a:r>
              <a:rPr lang="en-US" smtClean="0"/>
              <a:t>Click to edit Master title style</a:t>
            </a:r>
            <a:endParaRPr lang="en-AU"/>
          </a:p>
        </p:txBody>
      </p:sp>
      <p:sp>
        <p:nvSpPr>
          <p:cNvPr id="3" name="Text Placeholder 2"/>
          <p:cNvSpPr>
            <a:spLocks noGrp="1"/>
          </p:cNvSpPr>
          <p:nvPr>
            <p:ph type="body" idx="1"/>
          </p:nvPr>
        </p:nvSpPr>
        <p:spPr>
          <a:xfrm>
            <a:off x="682625" y="1681163"/>
            <a:ext cx="419100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2625" y="2505075"/>
            <a:ext cx="419100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5014913" y="1681163"/>
            <a:ext cx="42116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14913" y="2505075"/>
            <a:ext cx="42116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lvl1pPr>
              <a:defRPr/>
            </a:lvl1pPr>
          </a:lstStyle>
          <a:p>
            <a:endParaRPr lang="en-AU" altLang="en-US"/>
          </a:p>
        </p:txBody>
      </p:sp>
      <p:sp>
        <p:nvSpPr>
          <p:cNvPr id="8" name="Footer Placeholder 7"/>
          <p:cNvSpPr>
            <a:spLocks noGrp="1"/>
          </p:cNvSpPr>
          <p:nvPr>
            <p:ph type="ftr" sz="quarter" idx="11"/>
          </p:nvPr>
        </p:nvSpPr>
        <p:spPr/>
        <p:txBody>
          <a:bodyPr/>
          <a:lstStyle>
            <a:lvl1pPr>
              <a:defRPr/>
            </a:lvl1pPr>
          </a:lstStyle>
          <a:p>
            <a:endParaRPr lang="en-AU" altLang="en-US"/>
          </a:p>
        </p:txBody>
      </p:sp>
      <p:sp>
        <p:nvSpPr>
          <p:cNvPr id="9" name="Slide Number Placeholder 8"/>
          <p:cNvSpPr>
            <a:spLocks noGrp="1"/>
          </p:cNvSpPr>
          <p:nvPr>
            <p:ph type="sldNum" sz="quarter" idx="12"/>
          </p:nvPr>
        </p:nvSpPr>
        <p:spPr/>
        <p:txBody>
          <a:bodyPr/>
          <a:lstStyle>
            <a:lvl1pPr>
              <a:defRPr/>
            </a:lvl1pPr>
          </a:lstStyle>
          <a:p>
            <a:fld id="{D3E5E4B2-2432-46DD-82D6-4EC80944B4D3}" type="slidenum">
              <a:rPr lang="en-AU" altLang="en-US"/>
              <a:pPr/>
              <a:t>‹#›</a:t>
            </a:fld>
            <a:endParaRPr lang="en-AU" altLang="en-US"/>
          </a:p>
        </p:txBody>
      </p:sp>
    </p:spTree>
    <p:extLst>
      <p:ext uri="{BB962C8B-B14F-4D97-AF65-F5344CB8AC3E}">
        <p14:creationId xmlns:p14="http://schemas.microsoft.com/office/powerpoint/2010/main" val="1234947509"/>
      </p:ext>
    </p:extLst>
  </p:cSld>
  <p:clrMapOvr>
    <a:masterClrMapping/>
  </p:clrMapOvr>
  <p:transition>
    <p:cut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lvl1pPr>
              <a:defRPr/>
            </a:lvl1pPr>
          </a:lstStyle>
          <a:p>
            <a:endParaRPr lang="en-AU" altLang="en-US"/>
          </a:p>
        </p:txBody>
      </p:sp>
      <p:sp>
        <p:nvSpPr>
          <p:cNvPr id="4" name="Footer Placeholder 3"/>
          <p:cNvSpPr>
            <a:spLocks noGrp="1"/>
          </p:cNvSpPr>
          <p:nvPr>
            <p:ph type="ftr" sz="quarter" idx="11"/>
          </p:nvPr>
        </p:nvSpPr>
        <p:spPr/>
        <p:txBody>
          <a:bodyPr/>
          <a:lstStyle>
            <a:lvl1pPr>
              <a:defRPr/>
            </a:lvl1pPr>
          </a:lstStyle>
          <a:p>
            <a:endParaRPr lang="en-AU" altLang="en-US"/>
          </a:p>
        </p:txBody>
      </p:sp>
      <p:sp>
        <p:nvSpPr>
          <p:cNvPr id="5" name="Slide Number Placeholder 4"/>
          <p:cNvSpPr>
            <a:spLocks noGrp="1"/>
          </p:cNvSpPr>
          <p:nvPr>
            <p:ph type="sldNum" sz="quarter" idx="12"/>
          </p:nvPr>
        </p:nvSpPr>
        <p:spPr/>
        <p:txBody>
          <a:bodyPr/>
          <a:lstStyle>
            <a:lvl1pPr>
              <a:defRPr/>
            </a:lvl1pPr>
          </a:lstStyle>
          <a:p>
            <a:fld id="{F6EC77A3-AF15-4DC7-B263-055E26392707}" type="slidenum">
              <a:rPr lang="en-AU" altLang="en-US"/>
              <a:pPr/>
              <a:t>‹#›</a:t>
            </a:fld>
            <a:endParaRPr lang="en-AU" altLang="en-US"/>
          </a:p>
        </p:txBody>
      </p:sp>
    </p:spTree>
    <p:extLst>
      <p:ext uri="{BB962C8B-B14F-4D97-AF65-F5344CB8AC3E}">
        <p14:creationId xmlns:p14="http://schemas.microsoft.com/office/powerpoint/2010/main" val="1600364338"/>
      </p:ext>
    </p:extLst>
  </p:cSld>
  <p:clrMapOvr>
    <a:masterClrMapping/>
  </p:clrMapOvr>
  <p:transition>
    <p:cut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U" altLang="en-US"/>
          </a:p>
        </p:txBody>
      </p:sp>
      <p:sp>
        <p:nvSpPr>
          <p:cNvPr id="3" name="Footer Placeholder 2"/>
          <p:cNvSpPr>
            <a:spLocks noGrp="1"/>
          </p:cNvSpPr>
          <p:nvPr>
            <p:ph type="ftr" sz="quarter" idx="11"/>
          </p:nvPr>
        </p:nvSpPr>
        <p:spPr/>
        <p:txBody>
          <a:bodyPr/>
          <a:lstStyle>
            <a:lvl1pPr>
              <a:defRPr/>
            </a:lvl1pPr>
          </a:lstStyle>
          <a:p>
            <a:endParaRPr lang="en-AU" altLang="en-US"/>
          </a:p>
        </p:txBody>
      </p:sp>
      <p:sp>
        <p:nvSpPr>
          <p:cNvPr id="4" name="Slide Number Placeholder 3"/>
          <p:cNvSpPr>
            <a:spLocks noGrp="1"/>
          </p:cNvSpPr>
          <p:nvPr>
            <p:ph type="sldNum" sz="quarter" idx="12"/>
          </p:nvPr>
        </p:nvSpPr>
        <p:spPr/>
        <p:txBody>
          <a:bodyPr/>
          <a:lstStyle>
            <a:lvl1pPr>
              <a:defRPr/>
            </a:lvl1pPr>
          </a:lstStyle>
          <a:p>
            <a:fld id="{67329061-735C-438B-A1DF-A5E2E38792F6}" type="slidenum">
              <a:rPr lang="en-AU" altLang="en-US"/>
              <a:pPr/>
              <a:t>‹#›</a:t>
            </a:fld>
            <a:endParaRPr lang="en-AU" altLang="en-US"/>
          </a:p>
        </p:txBody>
      </p:sp>
    </p:spTree>
    <p:extLst>
      <p:ext uri="{BB962C8B-B14F-4D97-AF65-F5344CB8AC3E}">
        <p14:creationId xmlns:p14="http://schemas.microsoft.com/office/powerpoint/2010/main" val="683530063"/>
      </p:ext>
    </p:extLst>
  </p:cSld>
  <p:clrMapOvr>
    <a:masterClrMapping/>
  </p:clrMapOvr>
  <p:transition>
    <p:cut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625" y="457200"/>
            <a:ext cx="3194050" cy="1600200"/>
          </a:xfrm>
        </p:spPr>
        <p:txBody>
          <a:bodyPr anchor="b"/>
          <a:lstStyle>
            <a:lvl1pPr>
              <a:defRPr sz="3200"/>
            </a:lvl1pPr>
          </a:lstStyle>
          <a:p>
            <a:r>
              <a:rPr lang="en-US" smtClean="0"/>
              <a:t>Click to edit Master title style</a:t>
            </a:r>
            <a:endParaRPr lang="en-AU"/>
          </a:p>
        </p:txBody>
      </p:sp>
      <p:sp>
        <p:nvSpPr>
          <p:cNvPr id="3" name="Content Placeholder 2"/>
          <p:cNvSpPr>
            <a:spLocks noGrp="1"/>
          </p:cNvSpPr>
          <p:nvPr>
            <p:ph idx="1"/>
          </p:nvPr>
        </p:nvSpPr>
        <p:spPr>
          <a:xfrm>
            <a:off x="4211638" y="987425"/>
            <a:ext cx="5014912"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682625" y="2057400"/>
            <a:ext cx="319405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AU" altLang="en-US"/>
          </a:p>
        </p:txBody>
      </p:sp>
      <p:sp>
        <p:nvSpPr>
          <p:cNvPr id="6" name="Footer Placeholder 5"/>
          <p:cNvSpPr>
            <a:spLocks noGrp="1"/>
          </p:cNvSpPr>
          <p:nvPr>
            <p:ph type="ftr" sz="quarter" idx="11"/>
          </p:nvPr>
        </p:nvSpPr>
        <p:spPr/>
        <p:txBody>
          <a:bodyPr/>
          <a:lstStyle>
            <a:lvl1pPr>
              <a:defRPr/>
            </a:lvl1pPr>
          </a:lstStyle>
          <a:p>
            <a:endParaRPr lang="en-AU" altLang="en-US"/>
          </a:p>
        </p:txBody>
      </p:sp>
      <p:sp>
        <p:nvSpPr>
          <p:cNvPr id="7" name="Slide Number Placeholder 6"/>
          <p:cNvSpPr>
            <a:spLocks noGrp="1"/>
          </p:cNvSpPr>
          <p:nvPr>
            <p:ph type="sldNum" sz="quarter" idx="12"/>
          </p:nvPr>
        </p:nvSpPr>
        <p:spPr/>
        <p:txBody>
          <a:bodyPr/>
          <a:lstStyle>
            <a:lvl1pPr>
              <a:defRPr/>
            </a:lvl1pPr>
          </a:lstStyle>
          <a:p>
            <a:fld id="{21681088-E0CE-4A0F-BE92-F66ED7871E89}" type="slidenum">
              <a:rPr lang="en-AU" altLang="en-US"/>
              <a:pPr/>
              <a:t>‹#›</a:t>
            </a:fld>
            <a:endParaRPr lang="en-AU" altLang="en-US"/>
          </a:p>
        </p:txBody>
      </p:sp>
    </p:spTree>
    <p:extLst>
      <p:ext uri="{BB962C8B-B14F-4D97-AF65-F5344CB8AC3E}">
        <p14:creationId xmlns:p14="http://schemas.microsoft.com/office/powerpoint/2010/main" val="3535807170"/>
      </p:ext>
    </p:extLst>
  </p:cSld>
  <p:clrMapOvr>
    <a:masterClrMapping/>
  </p:clrMapOvr>
  <p:transition>
    <p:cut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625" y="457200"/>
            <a:ext cx="3194050" cy="1600200"/>
          </a:xfrm>
        </p:spPr>
        <p:txBody>
          <a:bodyPr anchor="b"/>
          <a:lstStyle>
            <a:lvl1pPr>
              <a:defRPr sz="3200"/>
            </a:lvl1pPr>
          </a:lstStyle>
          <a:p>
            <a:r>
              <a:rPr lang="en-US" smtClean="0"/>
              <a:t>Click to edit Master title style</a:t>
            </a:r>
            <a:endParaRPr lang="en-AU"/>
          </a:p>
        </p:txBody>
      </p:sp>
      <p:sp>
        <p:nvSpPr>
          <p:cNvPr id="3" name="Picture Placeholder 2"/>
          <p:cNvSpPr>
            <a:spLocks noGrp="1"/>
          </p:cNvSpPr>
          <p:nvPr>
            <p:ph type="pic" idx="1"/>
          </p:nvPr>
        </p:nvSpPr>
        <p:spPr>
          <a:xfrm>
            <a:off x="4211638" y="987425"/>
            <a:ext cx="501491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682625" y="2057400"/>
            <a:ext cx="319405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AU" altLang="en-US"/>
          </a:p>
        </p:txBody>
      </p:sp>
      <p:sp>
        <p:nvSpPr>
          <p:cNvPr id="6" name="Footer Placeholder 5"/>
          <p:cNvSpPr>
            <a:spLocks noGrp="1"/>
          </p:cNvSpPr>
          <p:nvPr>
            <p:ph type="ftr" sz="quarter" idx="11"/>
          </p:nvPr>
        </p:nvSpPr>
        <p:spPr/>
        <p:txBody>
          <a:bodyPr/>
          <a:lstStyle>
            <a:lvl1pPr>
              <a:defRPr/>
            </a:lvl1pPr>
          </a:lstStyle>
          <a:p>
            <a:endParaRPr lang="en-AU" altLang="en-US"/>
          </a:p>
        </p:txBody>
      </p:sp>
      <p:sp>
        <p:nvSpPr>
          <p:cNvPr id="7" name="Slide Number Placeholder 6"/>
          <p:cNvSpPr>
            <a:spLocks noGrp="1"/>
          </p:cNvSpPr>
          <p:nvPr>
            <p:ph type="sldNum" sz="quarter" idx="12"/>
          </p:nvPr>
        </p:nvSpPr>
        <p:spPr/>
        <p:txBody>
          <a:bodyPr/>
          <a:lstStyle>
            <a:lvl1pPr>
              <a:defRPr/>
            </a:lvl1pPr>
          </a:lstStyle>
          <a:p>
            <a:fld id="{4FDBC4A0-A77C-49F0-A2C4-842EEE3E51EC}" type="slidenum">
              <a:rPr lang="en-AU" altLang="en-US"/>
              <a:pPr/>
              <a:t>‹#›</a:t>
            </a:fld>
            <a:endParaRPr lang="en-AU" altLang="en-US"/>
          </a:p>
        </p:txBody>
      </p:sp>
    </p:spTree>
    <p:extLst>
      <p:ext uri="{BB962C8B-B14F-4D97-AF65-F5344CB8AC3E}">
        <p14:creationId xmlns:p14="http://schemas.microsoft.com/office/powerpoint/2010/main" val="1721605435"/>
      </p:ext>
    </p:extLst>
  </p:cSld>
  <p:clrMapOvr>
    <a:masterClrMapping/>
  </p:clrMapOvr>
  <p:transition>
    <p:cut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lvl1pPr>
              <a:defRPr/>
            </a:lvl1pPr>
          </a:lstStyle>
          <a:p>
            <a:endParaRPr lang="en-AU" altLang="en-US"/>
          </a:p>
        </p:txBody>
      </p:sp>
      <p:sp>
        <p:nvSpPr>
          <p:cNvPr id="5" name="Footer Placeholder 4"/>
          <p:cNvSpPr>
            <a:spLocks noGrp="1"/>
          </p:cNvSpPr>
          <p:nvPr>
            <p:ph type="ftr" sz="quarter" idx="11"/>
          </p:nvPr>
        </p:nvSpPr>
        <p:spPr/>
        <p:txBody>
          <a:bodyPr/>
          <a:lstStyle>
            <a:lvl1pPr>
              <a:defRPr/>
            </a:lvl1pPr>
          </a:lstStyle>
          <a:p>
            <a:endParaRPr lang="en-AU" altLang="en-US"/>
          </a:p>
        </p:txBody>
      </p:sp>
      <p:sp>
        <p:nvSpPr>
          <p:cNvPr id="6" name="Slide Number Placeholder 5"/>
          <p:cNvSpPr>
            <a:spLocks noGrp="1"/>
          </p:cNvSpPr>
          <p:nvPr>
            <p:ph type="sldNum" sz="quarter" idx="12"/>
          </p:nvPr>
        </p:nvSpPr>
        <p:spPr/>
        <p:txBody>
          <a:bodyPr/>
          <a:lstStyle>
            <a:lvl1pPr>
              <a:defRPr/>
            </a:lvl1pPr>
          </a:lstStyle>
          <a:p>
            <a:fld id="{4422C1D1-BDC4-4EAC-A869-A9A3203FC113}" type="slidenum">
              <a:rPr lang="en-AU" altLang="en-US"/>
              <a:pPr/>
              <a:t>‹#›</a:t>
            </a:fld>
            <a:endParaRPr lang="en-AU" altLang="en-US"/>
          </a:p>
        </p:txBody>
      </p:sp>
    </p:spTree>
    <p:extLst>
      <p:ext uri="{BB962C8B-B14F-4D97-AF65-F5344CB8AC3E}">
        <p14:creationId xmlns:p14="http://schemas.microsoft.com/office/powerpoint/2010/main" val="3919958236"/>
      </p:ext>
    </p:extLst>
  </p:cSld>
  <p:clrMapOvr>
    <a:masterClrMapping/>
  </p:clrMapOvr>
  <p:transition>
    <p:cut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50088" y="609600"/>
            <a:ext cx="2112962" cy="5486400"/>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708025" y="609600"/>
            <a:ext cx="6189663"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lvl1pPr>
              <a:defRPr/>
            </a:lvl1pPr>
          </a:lstStyle>
          <a:p>
            <a:endParaRPr lang="en-AU" altLang="en-US"/>
          </a:p>
        </p:txBody>
      </p:sp>
      <p:sp>
        <p:nvSpPr>
          <p:cNvPr id="5" name="Footer Placeholder 4"/>
          <p:cNvSpPr>
            <a:spLocks noGrp="1"/>
          </p:cNvSpPr>
          <p:nvPr>
            <p:ph type="ftr" sz="quarter" idx="11"/>
          </p:nvPr>
        </p:nvSpPr>
        <p:spPr/>
        <p:txBody>
          <a:bodyPr/>
          <a:lstStyle>
            <a:lvl1pPr>
              <a:defRPr/>
            </a:lvl1pPr>
          </a:lstStyle>
          <a:p>
            <a:endParaRPr lang="en-AU" altLang="en-US"/>
          </a:p>
        </p:txBody>
      </p:sp>
      <p:sp>
        <p:nvSpPr>
          <p:cNvPr id="6" name="Slide Number Placeholder 5"/>
          <p:cNvSpPr>
            <a:spLocks noGrp="1"/>
          </p:cNvSpPr>
          <p:nvPr>
            <p:ph type="sldNum" sz="quarter" idx="12"/>
          </p:nvPr>
        </p:nvSpPr>
        <p:spPr/>
        <p:txBody>
          <a:bodyPr/>
          <a:lstStyle>
            <a:lvl1pPr>
              <a:defRPr/>
            </a:lvl1pPr>
          </a:lstStyle>
          <a:p>
            <a:fld id="{37DBF6C5-3492-45F3-86E2-514CDF6B91BF}" type="slidenum">
              <a:rPr lang="en-AU" altLang="en-US"/>
              <a:pPr/>
              <a:t>‹#›</a:t>
            </a:fld>
            <a:endParaRPr lang="en-AU" altLang="en-US"/>
          </a:p>
        </p:txBody>
      </p:sp>
    </p:spTree>
    <p:extLst>
      <p:ext uri="{BB962C8B-B14F-4D97-AF65-F5344CB8AC3E}">
        <p14:creationId xmlns:p14="http://schemas.microsoft.com/office/powerpoint/2010/main" val="968838504"/>
      </p:ext>
    </p:extLst>
  </p:cSld>
  <p:clrMapOvr>
    <a:masterClrMapping/>
  </p:clrMapOvr>
  <p:transition>
    <p:cut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742950" y="609600"/>
            <a:ext cx="8420100" cy="1143000"/>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AU" altLang="en-US" smtClean="0"/>
              <a:t>Click to edit Master title style</a:t>
            </a:r>
          </a:p>
        </p:txBody>
      </p:sp>
      <p:sp>
        <p:nvSpPr>
          <p:cNvPr id="1027" name="Rectangle 3"/>
          <p:cNvSpPr>
            <a:spLocks noGrp="1" noChangeArrowheads="1"/>
          </p:cNvSpPr>
          <p:nvPr>
            <p:ph type="body" idx="1"/>
          </p:nvPr>
        </p:nvSpPr>
        <p:spPr bwMode="auto">
          <a:xfrm>
            <a:off x="708025" y="1981200"/>
            <a:ext cx="84201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AU" altLang="en-US" smtClean="0"/>
              <a:t>Click to edit Master text styles</a:t>
            </a:r>
          </a:p>
          <a:p>
            <a:pPr lvl="1"/>
            <a:r>
              <a:rPr lang="en-AU" altLang="en-US" smtClean="0"/>
              <a:t>Second level</a:t>
            </a:r>
          </a:p>
          <a:p>
            <a:pPr lvl="2"/>
            <a:r>
              <a:rPr lang="en-AU" altLang="en-US" smtClean="0"/>
              <a:t>Third level</a:t>
            </a:r>
          </a:p>
          <a:p>
            <a:pPr lvl="3"/>
            <a:r>
              <a:rPr lang="en-AU" altLang="en-US" smtClean="0"/>
              <a:t>Fourth level</a:t>
            </a:r>
          </a:p>
          <a:p>
            <a:pPr lvl="4"/>
            <a:r>
              <a:rPr lang="en-AU" altLang="en-US" smtClean="0"/>
              <a:t>Fifth level</a:t>
            </a:r>
          </a:p>
        </p:txBody>
      </p:sp>
      <p:sp>
        <p:nvSpPr>
          <p:cNvPr id="1028" name="Rectangle 4"/>
          <p:cNvSpPr>
            <a:spLocks noGrp="1" noChangeArrowheads="1"/>
          </p:cNvSpPr>
          <p:nvPr>
            <p:ph type="dt" sz="half" idx="2"/>
          </p:nvPr>
        </p:nvSpPr>
        <p:spPr bwMode="auto">
          <a:xfrm>
            <a:off x="742950" y="6248400"/>
            <a:ext cx="2063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endParaRPr lang="en-AU" altLang="en-US"/>
          </a:p>
        </p:txBody>
      </p:sp>
      <p:sp>
        <p:nvSpPr>
          <p:cNvPr id="1029" name="Rectangle 5"/>
          <p:cNvSpPr>
            <a:spLocks noGrp="1" noChangeArrowheads="1"/>
          </p:cNvSpPr>
          <p:nvPr>
            <p:ph type="ftr" sz="quarter" idx="3"/>
          </p:nvPr>
        </p:nvSpPr>
        <p:spPr bwMode="auto">
          <a:xfrm>
            <a:off x="3384550" y="6248400"/>
            <a:ext cx="31369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mn-lt"/>
              </a:defRPr>
            </a:lvl1pPr>
          </a:lstStyle>
          <a:p>
            <a:endParaRPr lang="en-AU" altLang="en-US"/>
          </a:p>
        </p:txBody>
      </p:sp>
      <p:sp>
        <p:nvSpPr>
          <p:cNvPr id="1030" name="Rectangle 6"/>
          <p:cNvSpPr>
            <a:spLocks noGrp="1" noChangeArrowheads="1"/>
          </p:cNvSpPr>
          <p:nvPr>
            <p:ph type="sldNum" sz="quarter" idx="4"/>
          </p:nvPr>
        </p:nvSpPr>
        <p:spPr bwMode="auto">
          <a:xfrm>
            <a:off x="7099300" y="6248400"/>
            <a:ext cx="2063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fld id="{AFC4D3DC-64CC-4B05-9878-A8C1EF109216}" type="slidenum">
              <a:rPr lang="en-AU" altLang="en-US"/>
              <a:pPr/>
              <a:t>‹#›</a:t>
            </a:fld>
            <a:endParaRPr lang="en-AU"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cut thruBlk="1"/>
  </p:transition>
  <p:txStyles>
    <p:titleStyle>
      <a:lvl1pPr algn="ctr" rtl="0" eaLnBrk="0" fontAlgn="base" hangingPunct="0">
        <a:spcBef>
          <a:spcPct val="0"/>
        </a:spcBef>
        <a:spcAft>
          <a:spcPct val="0"/>
        </a:spcAft>
        <a:defRPr sz="4400" kern="1200">
          <a:solidFill>
            <a:schemeClr val="bg1"/>
          </a:solidFill>
          <a:latin typeface="+mj-lt"/>
          <a:ea typeface="+mj-ea"/>
          <a:cs typeface="+mj-cs"/>
        </a:defRPr>
      </a:lvl1pPr>
      <a:lvl2pPr algn="ctr" rtl="0" eaLnBrk="0" fontAlgn="base" hangingPunct="0">
        <a:spcBef>
          <a:spcPct val="0"/>
        </a:spcBef>
        <a:spcAft>
          <a:spcPct val="0"/>
        </a:spcAft>
        <a:defRPr sz="4400">
          <a:solidFill>
            <a:schemeClr val="bg1"/>
          </a:solidFill>
          <a:latin typeface="Arial Black" panose="020B0A04020102020204" pitchFamily="34" charset="0"/>
        </a:defRPr>
      </a:lvl2pPr>
      <a:lvl3pPr algn="ctr" rtl="0" eaLnBrk="0" fontAlgn="base" hangingPunct="0">
        <a:spcBef>
          <a:spcPct val="0"/>
        </a:spcBef>
        <a:spcAft>
          <a:spcPct val="0"/>
        </a:spcAft>
        <a:defRPr sz="4400">
          <a:solidFill>
            <a:schemeClr val="bg1"/>
          </a:solidFill>
          <a:latin typeface="Arial Black" panose="020B0A04020102020204" pitchFamily="34" charset="0"/>
        </a:defRPr>
      </a:lvl3pPr>
      <a:lvl4pPr algn="ctr" rtl="0" eaLnBrk="0" fontAlgn="base" hangingPunct="0">
        <a:spcBef>
          <a:spcPct val="0"/>
        </a:spcBef>
        <a:spcAft>
          <a:spcPct val="0"/>
        </a:spcAft>
        <a:defRPr sz="4400">
          <a:solidFill>
            <a:schemeClr val="bg1"/>
          </a:solidFill>
          <a:latin typeface="Arial Black" panose="020B0A04020102020204" pitchFamily="34" charset="0"/>
        </a:defRPr>
      </a:lvl4pPr>
      <a:lvl5pPr algn="ctr" rtl="0" eaLnBrk="0" fontAlgn="base" hangingPunct="0">
        <a:spcBef>
          <a:spcPct val="0"/>
        </a:spcBef>
        <a:spcAft>
          <a:spcPct val="0"/>
        </a:spcAft>
        <a:defRPr sz="4400">
          <a:solidFill>
            <a:schemeClr val="bg1"/>
          </a:solidFill>
          <a:latin typeface="Arial Black" panose="020B0A04020102020204" pitchFamily="34" charset="0"/>
        </a:defRPr>
      </a:lvl5pPr>
      <a:lvl6pPr marL="457200" algn="ctr" rtl="0" eaLnBrk="0" fontAlgn="base" hangingPunct="0">
        <a:spcBef>
          <a:spcPct val="0"/>
        </a:spcBef>
        <a:spcAft>
          <a:spcPct val="0"/>
        </a:spcAft>
        <a:defRPr sz="4400">
          <a:solidFill>
            <a:schemeClr val="bg1"/>
          </a:solidFill>
          <a:latin typeface="Arial Black" panose="020B0A04020102020204" pitchFamily="34" charset="0"/>
        </a:defRPr>
      </a:lvl6pPr>
      <a:lvl7pPr marL="914400" algn="ctr" rtl="0" eaLnBrk="0" fontAlgn="base" hangingPunct="0">
        <a:spcBef>
          <a:spcPct val="0"/>
        </a:spcBef>
        <a:spcAft>
          <a:spcPct val="0"/>
        </a:spcAft>
        <a:defRPr sz="4400">
          <a:solidFill>
            <a:schemeClr val="bg1"/>
          </a:solidFill>
          <a:latin typeface="Arial Black" panose="020B0A04020102020204" pitchFamily="34" charset="0"/>
        </a:defRPr>
      </a:lvl7pPr>
      <a:lvl8pPr marL="1371600" algn="ctr" rtl="0" eaLnBrk="0" fontAlgn="base" hangingPunct="0">
        <a:spcBef>
          <a:spcPct val="0"/>
        </a:spcBef>
        <a:spcAft>
          <a:spcPct val="0"/>
        </a:spcAft>
        <a:defRPr sz="4400">
          <a:solidFill>
            <a:schemeClr val="bg1"/>
          </a:solidFill>
          <a:latin typeface="Arial Black" panose="020B0A04020102020204" pitchFamily="34" charset="0"/>
        </a:defRPr>
      </a:lvl8pPr>
      <a:lvl9pPr marL="1828800" algn="ctr" rtl="0" eaLnBrk="0" fontAlgn="base" hangingPunct="0">
        <a:spcBef>
          <a:spcPct val="0"/>
        </a:spcBef>
        <a:spcAft>
          <a:spcPct val="0"/>
        </a:spcAft>
        <a:defRPr sz="4400">
          <a:solidFill>
            <a:schemeClr val="bg1"/>
          </a:solidFill>
          <a:latin typeface="Arial Black" panose="020B0A040201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8.gif"/></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17.jpeg"/><Relationship Id="rId13" Type="http://schemas.openxmlformats.org/officeDocument/2006/relationships/oleObject" Target="../embeddings/oleObject2.bin"/><Relationship Id="rId18" Type="http://schemas.openxmlformats.org/officeDocument/2006/relationships/oleObject" Target="../embeddings/oleObject3.bin"/><Relationship Id="rId26" Type="http://schemas.openxmlformats.org/officeDocument/2006/relationships/oleObject" Target="../embeddings/oleObject7.bin"/><Relationship Id="rId3" Type="http://schemas.openxmlformats.org/officeDocument/2006/relationships/notesSlide" Target="../notesSlides/notesSlide12.xml"/><Relationship Id="rId21" Type="http://schemas.openxmlformats.org/officeDocument/2006/relationships/image" Target="../media/image12.wmf"/><Relationship Id="rId7" Type="http://schemas.openxmlformats.org/officeDocument/2006/relationships/image" Target="../media/image16.jpeg"/><Relationship Id="rId12" Type="http://schemas.openxmlformats.org/officeDocument/2006/relationships/image" Target="../media/image21.jpeg"/><Relationship Id="rId17" Type="http://schemas.openxmlformats.org/officeDocument/2006/relationships/image" Target="../media/image24.jpeg"/><Relationship Id="rId25" Type="http://schemas.openxmlformats.org/officeDocument/2006/relationships/image" Target="../media/image14.wmf"/><Relationship Id="rId2" Type="http://schemas.openxmlformats.org/officeDocument/2006/relationships/slideLayout" Target="../slideLayouts/slideLayout7.xml"/><Relationship Id="rId16" Type="http://schemas.openxmlformats.org/officeDocument/2006/relationships/image" Target="../media/image23.jpeg"/><Relationship Id="rId20" Type="http://schemas.openxmlformats.org/officeDocument/2006/relationships/oleObject" Target="../embeddings/oleObject4.bin"/><Relationship Id="rId1" Type="http://schemas.openxmlformats.org/officeDocument/2006/relationships/vmlDrawing" Target="../drawings/vmlDrawing1.vml"/><Relationship Id="rId6" Type="http://schemas.openxmlformats.org/officeDocument/2006/relationships/image" Target="../media/image9.wmf"/><Relationship Id="rId11" Type="http://schemas.openxmlformats.org/officeDocument/2006/relationships/image" Target="../media/image20.jpeg"/><Relationship Id="rId24" Type="http://schemas.openxmlformats.org/officeDocument/2006/relationships/oleObject" Target="../embeddings/oleObject6.bin"/><Relationship Id="rId5" Type="http://schemas.openxmlformats.org/officeDocument/2006/relationships/oleObject" Target="../embeddings/oleObject1.bin"/><Relationship Id="rId15" Type="http://schemas.openxmlformats.org/officeDocument/2006/relationships/image" Target="../media/image22.jpeg"/><Relationship Id="rId23" Type="http://schemas.openxmlformats.org/officeDocument/2006/relationships/image" Target="../media/image13.wmf"/><Relationship Id="rId10" Type="http://schemas.openxmlformats.org/officeDocument/2006/relationships/image" Target="../media/image19.emf"/><Relationship Id="rId19" Type="http://schemas.openxmlformats.org/officeDocument/2006/relationships/image" Target="../media/image11.wmf"/><Relationship Id="rId4" Type="http://schemas.openxmlformats.org/officeDocument/2006/relationships/image" Target="../media/image15.jpeg"/><Relationship Id="rId9" Type="http://schemas.openxmlformats.org/officeDocument/2006/relationships/image" Target="../media/image18.jpeg"/><Relationship Id="rId14" Type="http://schemas.openxmlformats.org/officeDocument/2006/relationships/image" Target="../media/image10.wmf"/><Relationship Id="rId22" Type="http://schemas.openxmlformats.org/officeDocument/2006/relationships/oleObject" Target="../embeddings/oleObject5.bin"/></Relationships>
</file>

<file path=ppt/slides/_rels/slide13.xml.rels><?xml version="1.0" encoding="UTF-8" standalone="yes"?>
<Relationships xmlns="http://schemas.openxmlformats.org/package/2006/relationships"><Relationship Id="rId8" Type="http://schemas.openxmlformats.org/officeDocument/2006/relationships/image" Target="../media/image18.jpeg"/><Relationship Id="rId13" Type="http://schemas.openxmlformats.org/officeDocument/2006/relationships/image" Target="../media/image29.png"/><Relationship Id="rId18" Type="http://schemas.openxmlformats.org/officeDocument/2006/relationships/image" Target="../media/image34.png"/><Relationship Id="rId3" Type="http://schemas.openxmlformats.org/officeDocument/2006/relationships/notesSlide" Target="../notesSlides/notesSlide13.xml"/><Relationship Id="rId7" Type="http://schemas.openxmlformats.org/officeDocument/2006/relationships/image" Target="../media/image17.jpeg"/><Relationship Id="rId12" Type="http://schemas.openxmlformats.org/officeDocument/2006/relationships/image" Target="../media/image28.png"/><Relationship Id="rId17" Type="http://schemas.openxmlformats.org/officeDocument/2006/relationships/image" Target="../media/image33.png"/><Relationship Id="rId2" Type="http://schemas.openxmlformats.org/officeDocument/2006/relationships/slideLayout" Target="../slideLayouts/slideLayout7.xml"/><Relationship Id="rId16" Type="http://schemas.openxmlformats.org/officeDocument/2006/relationships/image" Target="../media/image32.png"/><Relationship Id="rId1" Type="http://schemas.openxmlformats.org/officeDocument/2006/relationships/vmlDrawing" Target="../drawings/vmlDrawing2.vml"/><Relationship Id="rId6" Type="http://schemas.openxmlformats.org/officeDocument/2006/relationships/image" Target="../media/image16.jpeg"/><Relationship Id="rId11" Type="http://schemas.openxmlformats.org/officeDocument/2006/relationships/image" Target="../media/image27.jpeg"/><Relationship Id="rId5" Type="http://schemas.openxmlformats.org/officeDocument/2006/relationships/image" Target="../media/image25.wmf"/><Relationship Id="rId15" Type="http://schemas.openxmlformats.org/officeDocument/2006/relationships/image" Target="../media/image31.png"/><Relationship Id="rId10" Type="http://schemas.openxmlformats.org/officeDocument/2006/relationships/image" Target="../media/image26.wmf"/><Relationship Id="rId4" Type="http://schemas.openxmlformats.org/officeDocument/2006/relationships/oleObject" Target="../embeddings/oleObject8.bin"/><Relationship Id="rId9" Type="http://schemas.openxmlformats.org/officeDocument/2006/relationships/oleObject" Target="../embeddings/oleObject9.bin"/><Relationship Id="rId14" Type="http://schemas.openxmlformats.org/officeDocument/2006/relationships/image" Target="../media/image30.png"/></Relationships>
</file>

<file path=ppt/slides/_rels/slide1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37.wmf"/><Relationship Id="rId5" Type="http://schemas.openxmlformats.org/officeDocument/2006/relationships/image" Target="../media/image36.jpeg"/><Relationship Id="rId4" Type="http://schemas.openxmlformats.org/officeDocument/2006/relationships/image" Target="../media/image35.jpeg"/></Relationships>
</file>

<file path=ppt/slides/_rels/slide1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40.gif"/></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vmlDrawing" Target="../drawings/vmlDrawing3.vml"/><Relationship Id="rId5" Type="http://schemas.openxmlformats.org/officeDocument/2006/relationships/image" Target="../media/image41.emf"/><Relationship Id="rId4" Type="http://schemas.openxmlformats.org/officeDocument/2006/relationships/oleObject" Target="../embeddings/Microsoft_Word_97_-_2003_Document1.doc"/></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vmlDrawing" Target="../drawings/vmlDrawing4.vml"/><Relationship Id="rId5" Type="http://schemas.openxmlformats.org/officeDocument/2006/relationships/image" Target="../media/image42.emf"/><Relationship Id="rId4" Type="http://schemas.openxmlformats.org/officeDocument/2006/relationships/oleObject" Target="../embeddings/Microsoft_Word_97_-_2003_Document2.doc"/></Relationships>
</file>

<file path=ppt/slides/_rels/slide21.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2479675" y="1588"/>
            <a:ext cx="4953000" cy="6858000"/>
          </a:xfrm>
          <a:prstGeom prst="rect">
            <a:avLst/>
          </a:prstGeom>
          <a:solidFill>
            <a:srgbClr val="FF6600"/>
          </a:solidFill>
          <a:ln w="57150" cmpd="thinThick">
            <a:solidFill>
              <a:srgbClr val="000000"/>
            </a:solidFill>
            <a:miter lim="800000"/>
            <a:headEnd/>
            <a:tailEnd/>
          </a:ln>
        </p:spPr>
        <p:txBody>
          <a:bodyPr/>
          <a:lstStyle/>
          <a:p>
            <a:pPr algn="ctr">
              <a:spcBef>
                <a:spcPts val="1200"/>
              </a:spcBef>
              <a:spcAft>
                <a:spcPts val="1200"/>
              </a:spcAft>
            </a:pPr>
            <a:endParaRPr lang="en-AU" altLang="en-US" sz="1400" b="1">
              <a:latin typeface="Book Antiqua" panose="02040602050305030304" pitchFamily="18" charset="0"/>
            </a:endParaRPr>
          </a:p>
          <a:p>
            <a:pPr algn="ctr">
              <a:spcBef>
                <a:spcPts val="1200"/>
              </a:spcBef>
              <a:spcAft>
                <a:spcPts val="1200"/>
              </a:spcAft>
            </a:pPr>
            <a:endParaRPr lang="en-AU" altLang="en-US" sz="1000" b="1">
              <a:latin typeface="Book Antiqua" panose="02040602050305030304" pitchFamily="18" charset="0"/>
            </a:endParaRPr>
          </a:p>
          <a:p>
            <a:pPr algn="ctr">
              <a:spcBef>
                <a:spcPts val="1200"/>
              </a:spcBef>
              <a:spcAft>
                <a:spcPts val="1200"/>
              </a:spcAft>
            </a:pPr>
            <a:endParaRPr lang="en-AU" altLang="en-US" sz="2600" b="1"/>
          </a:p>
          <a:p>
            <a:pPr algn="ctr">
              <a:spcBef>
                <a:spcPts val="600"/>
              </a:spcBef>
              <a:spcAft>
                <a:spcPts val="1800"/>
              </a:spcAft>
            </a:pPr>
            <a:endParaRPr lang="en-AU" altLang="en-US" b="1"/>
          </a:p>
          <a:p>
            <a:pPr algn="ctr">
              <a:spcBef>
                <a:spcPts val="1200"/>
              </a:spcBef>
            </a:pPr>
            <a:r>
              <a:rPr lang="en-AU" altLang="en-US" sz="2000" b="1"/>
              <a:t>PACIFIC BRANDS </a:t>
            </a:r>
            <a:br>
              <a:rPr lang="en-AU" altLang="en-US" sz="2000" b="1"/>
            </a:br>
            <a:r>
              <a:rPr lang="en-AU" altLang="en-US" sz="2000" b="1"/>
              <a:t>OUTERWEAR &amp; SPORTS</a:t>
            </a:r>
            <a:endParaRPr lang="en-AU" altLang="en-US" sz="1800" b="1"/>
          </a:p>
          <a:p>
            <a:pPr algn="ctr">
              <a:spcBef>
                <a:spcPts val="600"/>
              </a:spcBef>
              <a:spcAft>
                <a:spcPts val="600"/>
              </a:spcAft>
            </a:pPr>
            <a:r>
              <a:rPr lang="en-AU" altLang="en-US" sz="1800" b="1"/>
              <a:t>NEWMARKET DISTRIBUTION CENTRE</a:t>
            </a:r>
          </a:p>
          <a:p>
            <a:pPr algn="ctr">
              <a:spcBef>
                <a:spcPts val="600"/>
              </a:spcBef>
              <a:spcAft>
                <a:spcPts val="600"/>
              </a:spcAft>
            </a:pPr>
            <a:endParaRPr lang="en-AU" altLang="en-US" sz="1600" b="1"/>
          </a:p>
          <a:p>
            <a:pPr algn="ctr">
              <a:spcBef>
                <a:spcPts val="1200"/>
              </a:spcBef>
            </a:pPr>
            <a:endParaRPr lang="en-AU" altLang="en-US" sz="1400" i="1">
              <a:latin typeface="Book Antiqua" panose="02040602050305030304" pitchFamily="18" charset="0"/>
            </a:endParaRPr>
          </a:p>
          <a:p>
            <a:pPr algn="ctr">
              <a:spcBef>
                <a:spcPts val="1200"/>
              </a:spcBef>
            </a:pPr>
            <a:endParaRPr lang="en-AU" altLang="en-US" sz="1400" i="1">
              <a:latin typeface="Book Antiqua" panose="02040602050305030304" pitchFamily="18" charset="0"/>
            </a:endParaRPr>
          </a:p>
          <a:p>
            <a:pPr algn="ctr">
              <a:spcBef>
                <a:spcPts val="1200"/>
              </a:spcBef>
            </a:pPr>
            <a:endParaRPr lang="en-AU" altLang="en-US" sz="1400" i="1">
              <a:latin typeface="Book Antiqua" panose="02040602050305030304" pitchFamily="18" charset="0"/>
            </a:endParaRPr>
          </a:p>
          <a:p>
            <a:pPr algn="ctr">
              <a:spcBef>
                <a:spcPts val="1500"/>
              </a:spcBef>
            </a:pPr>
            <a:r>
              <a:rPr lang="en-AU" altLang="en-US" sz="1800" b="1"/>
              <a:t>Instructions and General Information</a:t>
            </a:r>
            <a:br>
              <a:rPr lang="en-AU" altLang="en-US" sz="1800" b="1"/>
            </a:br>
            <a:r>
              <a:rPr lang="en-AU" altLang="en-US" sz="1800" b="1"/>
              <a:t>for</a:t>
            </a:r>
            <a:br>
              <a:rPr lang="en-AU" altLang="en-US" sz="1800" b="1"/>
            </a:br>
            <a:r>
              <a:rPr lang="en-AU" altLang="en-US" sz="1800" b="1"/>
              <a:t>Emergency and Fire Evacuations</a:t>
            </a:r>
          </a:p>
          <a:p>
            <a:pPr algn="ctr">
              <a:spcBef>
                <a:spcPts val="1200"/>
              </a:spcBef>
            </a:pPr>
            <a:r>
              <a:rPr lang="en-AU" altLang="en-US" sz="1400"/>
              <a:t>Issue 6: </a:t>
            </a:r>
            <a:r>
              <a:rPr lang="en-US" altLang="en-US" sz="1400"/>
              <a:t>1 September</a:t>
            </a:r>
            <a:r>
              <a:rPr lang="en-AU" altLang="en-US" sz="1400"/>
              <a:t> 2006</a:t>
            </a:r>
            <a:br>
              <a:rPr lang="en-AU" altLang="en-US" sz="1400"/>
            </a:br>
            <a:r>
              <a:rPr lang="en-AU" altLang="en-US" sz="1400"/>
              <a:t>Approved by: Chief Warden</a:t>
            </a:r>
          </a:p>
        </p:txBody>
      </p:sp>
      <p:sp>
        <p:nvSpPr>
          <p:cNvPr id="2068" name="Text Box 20"/>
          <p:cNvSpPr txBox="1">
            <a:spLocks noChangeArrowheads="1"/>
          </p:cNvSpPr>
          <p:nvPr/>
        </p:nvSpPr>
        <p:spPr bwMode="auto">
          <a:xfrm>
            <a:off x="2798763" y="1157288"/>
            <a:ext cx="4351337" cy="1052512"/>
          </a:xfrm>
          <a:prstGeom prst="rect">
            <a:avLst/>
          </a:prstGeom>
          <a:solidFill>
            <a:srgbClr val="FF66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90000"/>
              </a:lnSpc>
              <a:spcAft>
                <a:spcPct val="30000"/>
              </a:spcAft>
            </a:pPr>
            <a:r>
              <a:rPr lang="en-AU" altLang="en-US" sz="2800" b="1"/>
              <a:t>EMERGENCY AND  FIRE</a:t>
            </a:r>
          </a:p>
          <a:p>
            <a:pPr algn="ctr">
              <a:lnSpc>
                <a:spcPct val="90000"/>
              </a:lnSpc>
              <a:spcBef>
                <a:spcPct val="15000"/>
              </a:spcBef>
              <a:spcAft>
                <a:spcPct val="30000"/>
              </a:spcAft>
            </a:pPr>
            <a:r>
              <a:rPr lang="en-AU" altLang="en-US" sz="2800" b="1"/>
              <a:t>EVACUATION   GUIDE</a:t>
            </a:r>
          </a:p>
        </p:txBody>
      </p:sp>
      <p:pic>
        <p:nvPicPr>
          <p:cNvPr id="2090" name="Picture 4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95750" y="3492500"/>
            <a:ext cx="1692275"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84" name="Text Box 36"/>
          <p:cNvSpPr txBox="1">
            <a:spLocks noChangeArrowheads="1"/>
          </p:cNvSpPr>
          <p:nvPr/>
        </p:nvSpPr>
        <p:spPr bwMode="auto">
          <a:xfrm>
            <a:off x="2774950" y="1133475"/>
            <a:ext cx="390525" cy="400050"/>
          </a:xfrm>
          <a:prstGeom prst="rect">
            <a:avLst/>
          </a:prstGeom>
          <a:solidFill>
            <a:srgbClr val="FF6600"/>
          </a:solidFill>
          <a:ln>
            <a:noFill/>
          </a:ln>
          <a:extLst>
            <a:ext uri="{91240B29-F687-4F45-9708-019B960494DF}">
              <a14:hiddenLine xmlns:a14="http://schemas.microsoft.com/office/drawing/2010/main" w="57150" cmpd="thinThick">
                <a:solidFill>
                  <a:srgbClr val="000000"/>
                </a:solidFill>
                <a:miter lim="800000"/>
                <a:headEnd/>
                <a:tailEnd/>
              </a14:hiddenLine>
            </a:ext>
          </a:extLst>
        </p:spPr>
        <p:txBody>
          <a:bodyPr/>
          <a:lstStyle/>
          <a:p>
            <a:pPr algn="ctr">
              <a:spcBef>
                <a:spcPts val="1200"/>
              </a:spcBef>
              <a:spcAft>
                <a:spcPts val="1200"/>
              </a:spcAft>
            </a:pPr>
            <a:endParaRPr lang="en-AU" altLang="en-US" sz="1600"/>
          </a:p>
          <a:p>
            <a:pPr algn="ctr">
              <a:spcBef>
                <a:spcPts val="1200"/>
              </a:spcBef>
            </a:pPr>
            <a:endParaRPr lang="en-AU" altLang="en-US" sz="1400"/>
          </a:p>
        </p:txBody>
      </p:sp>
      <p:sp>
        <p:nvSpPr>
          <p:cNvPr id="2085" name="Text Box 37"/>
          <p:cNvSpPr txBox="1">
            <a:spLocks noChangeArrowheads="1"/>
          </p:cNvSpPr>
          <p:nvPr/>
        </p:nvSpPr>
        <p:spPr bwMode="auto">
          <a:xfrm>
            <a:off x="2917825" y="1714500"/>
            <a:ext cx="390525" cy="400050"/>
          </a:xfrm>
          <a:prstGeom prst="rect">
            <a:avLst/>
          </a:prstGeom>
          <a:solidFill>
            <a:srgbClr val="FF6600"/>
          </a:solidFill>
          <a:ln>
            <a:noFill/>
          </a:ln>
          <a:extLst>
            <a:ext uri="{91240B29-F687-4F45-9708-019B960494DF}">
              <a14:hiddenLine xmlns:a14="http://schemas.microsoft.com/office/drawing/2010/main" w="57150" cmpd="thinThick">
                <a:solidFill>
                  <a:srgbClr val="000000"/>
                </a:solidFill>
                <a:miter lim="800000"/>
                <a:headEnd/>
                <a:tailEnd/>
              </a14:hiddenLine>
            </a:ext>
          </a:extLst>
        </p:spPr>
        <p:txBody>
          <a:bodyPr/>
          <a:lstStyle/>
          <a:p>
            <a:pPr algn="ctr">
              <a:spcBef>
                <a:spcPts val="1200"/>
              </a:spcBef>
              <a:spcAft>
                <a:spcPts val="1200"/>
              </a:spcAft>
            </a:pPr>
            <a:endParaRPr lang="en-AU" altLang="en-US" sz="1600"/>
          </a:p>
          <a:p>
            <a:pPr algn="ctr">
              <a:spcBef>
                <a:spcPts val="1200"/>
              </a:spcBef>
            </a:pPr>
            <a:endParaRPr lang="en-AU" altLang="en-US" sz="1400"/>
          </a:p>
        </p:txBody>
      </p:sp>
      <p:sp>
        <p:nvSpPr>
          <p:cNvPr id="2086" name="Text Box 38"/>
          <p:cNvSpPr txBox="1">
            <a:spLocks noChangeArrowheads="1"/>
          </p:cNvSpPr>
          <p:nvPr/>
        </p:nvSpPr>
        <p:spPr bwMode="auto">
          <a:xfrm>
            <a:off x="5594350" y="1685925"/>
            <a:ext cx="390525" cy="400050"/>
          </a:xfrm>
          <a:prstGeom prst="rect">
            <a:avLst/>
          </a:prstGeom>
          <a:solidFill>
            <a:srgbClr val="FF6600"/>
          </a:solidFill>
          <a:ln>
            <a:noFill/>
          </a:ln>
          <a:extLst>
            <a:ext uri="{91240B29-F687-4F45-9708-019B960494DF}">
              <a14:hiddenLine xmlns:a14="http://schemas.microsoft.com/office/drawing/2010/main" w="57150" cmpd="thinThick">
                <a:solidFill>
                  <a:srgbClr val="000000"/>
                </a:solidFill>
                <a:miter lim="800000"/>
                <a:headEnd/>
                <a:tailEnd/>
              </a14:hiddenLine>
            </a:ext>
          </a:extLst>
        </p:spPr>
        <p:txBody>
          <a:bodyPr/>
          <a:lstStyle/>
          <a:p>
            <a:pPr algn="ctr">
              <a:spcBef>
                <a:spcPts val="1200"/>
              </a:spcBef>
              <a:spcAft>
                <a:spcPts val="1200"/>
              </a:spcAft>
            </a:pPr>
            <a:endParaRPr lang="en-AU" altLang="en-US" sz="1600"/>
          </a:p>
          <a:p>
            <a:pPr algn="ctr">
              <a:spcBef>
                <a:spcPts val="1200"/>
              </a:spcBef>
            </a:pPr>
            <a:endParaRPr lang="en-AU" altLang="en-US" sz="1400"/>
          </a:p>
        </p:txBody>
      </p:sp>
      <p:pic>
        <p:nvPicPr>
          <p:cNvPr id="2081" name="Picture 33" descr="H:\data\Images\Personal\Ani\mystg1-G.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551488" y="1539875"/>
            <a:ext cx="477837" cy="717550"/>
          </a:xfrm>
          <a:prstGeom prst="rect">
            <a:avLst/>
          </a:prstGeom>
          <a:noFill/>
          <a:extLst>
            <a:ext uri="{909E8E84-426E-40DD-AFC4-6F175D3DCCD1}">
              <a14:hiddenFill xmlns:a14="http://schemas.microsoft.com/office/drawing/2010/main">
                <a:solidFill>
                  <a:srgbClr val="FFFFFF"/>
                </a:solidFill>
              </a14:hiddenFill>
            </a:ext>
          </a:extLst>
        </p:spPr>
      </p:pic>
      <p:sp>
        <p:nvSpPr>
          <p:cNvPr id="2088" name="Text Box 40"/>
          <p:cNvSpPr txBox="1">
            <a:spLocks noChangeArrowheads="1"/>
          </p:cNvSpPr>
          <p:nvPr/>
        </p:nvSpPr>
        <p:spPr bwMode="auto">
          <a:xfrm>
            <a:off x="6142038" y="1123950"/>
            <a:ext cx="323850" cy="400050"/>
          </a:xfrm>
          <a:prstGeom prst="rect">
            <a:avLst/>
          </a:prstGeom>
          <a:solidFill>
            <a:srgbClr val="FF6600"/>
          </a:solidFill>
          <a:ln>
            <a:noFill/>
          </a:ln>
          <a:extLst>
            <a:ext uri="{91240B29-F687-4F45-9708-019B960494DF}">
              <a14:hiddenLine xmlns:a14="http://schemas.microsoft.com/office/drawing/2010/main" w="57150" cmpd="thinThick">
                <a:solidFill>
                  <a:srgbClr val="000000"/>
                </a:solidFill>
                <a:miter lim="800000"/>
                <a:headEnd/>
                <a:tailEnd/>
              </a14:hiddenLine>
            </a:ext>
          </a:extLst>
        </p:spPr>
        <p:txBody>
          <a:bodyPr/>
          <a:lstStyle/>
          <a:p>
            <a:pPr algn="ctr">
              <a:spcBef>
                <a:spcPts val="1200"/>
              </a:spcBef>
              <a:spcAft>
                <a:spcPts val="1200"/>
              </a:spcAft>
            </a:pPr>
            <a:endParaRPr lang="en-AU" altLang="en-US" sz="1600"/>
          </a:p>
          <a:p>
            <a:pPr algn="ctr">
              <a:spcBef>
                <a:spcPts val="1200"/>
              </a:spcBef>
            </a:pPr>
            <a:endParaRPr lang="en-AU" altLang="en-US" sz="1400"/>
          </a:p>
        </p:txBody>
      </p:sp>
      <p:pic>
        <p:nvPicPr>
          <p:cNvPr id="2080" name="Picture 32" descr="H:\data\Images\Personal\Ani\mystf1-f.gif"/>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199188" y="969963"/>
            <a:ext cx="261937" cy="558800"/>
          </a:xfrm>
          <a:prstGeom prst="rect">
            <a:avLst/>
          </a:prstGeom>
          <a:noFill/>
          <a:extLst>
            <a:ext uri="{909E8E84-426E-40DD-AFC4-6F175D3DCCD1}">
              <a14:hiddenFill xmlns:a14="http://schemas.microsoft.com/office/drawing/2010/main">
                <a:solidFill>
                  <a:srgbClr val="FFFFFF"/>
                </a:solidFill>
              </a14:hiddenFill>
            </a:ext>
          </a:extLst>
        </p:spPr>
      </p:pic>
      <p:pic>
        <p:nvPicPr>
          <p:cNvPr id="2079" name="Picture 31" descr="H:\data\Images\Personal\Ani\myste1-E.gif"/>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2689225" y="954088"/>
            <a:ext cx="487363" cy="717550"/>
          </a:xfrm>
          <a:prstGeom prst="rect">
            <a:avLst/>
          </a:prstGeom>
          <a:noFill/>
          <a:extLst>
            <a:ext uri="{909E8E84-426E-40DD-AFC4-6F175D3DCCD1}">
              <a14:hiddenFill xmlns:a14="http://schemas.microsoft.com/office/drawing/2010/main">
                <a:solidFill>
                  <a:srgbClr val="FFFFFF"/>
                </a:solidFill>
              </a14:hiddenFill>
            </a:ext>
          </a:extLst>
        </p:spPr>
      </p:pic>
      <p:pic>
        <p:nvPicPr>
          <p:cNvPr id="2082" name="Picture 34" descr="H:\data\Images\Personal\Ani\myste1-E.gif"/>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2841625" y="1539875"/>
            <a:ext cx="487363" cy="717550"/>
          </a:xfrm>
          <a:prstGeom prst="rect">
            <a:avLst/>
          </a:prstGeom>
          <a:noFill/>
          <a:extLst>
            <a:ext uri="{909E8E84-426E-40DD-AFC4-6F175D3DCCD1}">
              <a14:hiddenFill xmlns:a14="http://schemas.microsoft.com/office/drawing/2010/main">
                <a:solidFill>
                  <a:srgbClr val="FFFFFF"/>
                </a:solidFill>
              </a14:hiddenFill>
            </a:ext>
          </a:extLst>
        </p:spPr>
      </p:pic>
      <p:sp>
        <p:nvSpPr>
          <p:cNvPr id="2092" name="Text Box 44"/>
          <p:cNvSpPr txBox="1">
            <a:spLocks noChangeArrowheads="1"/>
          </p:cNvSpPr>
          <p:nvPr/>
        </p:nvSpPr>
        <p:spPr bwMode="auto">
          <a:xfrm>
            <a:off x="2508250" y="128588"/>
            <a:ext cx="4868863" cy="695325"/>
          </a:xfrm>
          <a:prstGeom prst="rect">
            <a:avLst/>
          </a:prstGeom>
          <a:noFill/>
          <a:ln>
            <a:noFill/>
          </a:ln>
          <a:effectLst>
            <a:outerShdw dist="12700" dir="54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lnSpc>
                <a:spcPct val="90000"/>
              </a:lnSpc>
              <a:spcAft>
                <a:spcPct val="30000"/>
              </a:spcAft>
            </a:pPr>
            <a:r>
              <a:rPr lang="en-AU" altLang="en-US" sz="4400">
                <a:effectLst>
                  <a:outerShdw blurRad="38100" dist="38100" dir="2700000" algn="tl">
                    <a:srgbClr val="C0C0C0"/>
                  </a:outerShdw>
                </a:effectLst>
                <a:latin typeface="Pacific Brands" pitchFamily="2" charset="0"/>
              </a:rPr>
              <a:t>PACIFIC B</a:t>
            </a:r>
            <a:r>
              <a:rPr lang="en-AU" altLang="en-US" sz="4400">
                <a:solidFill>
                  <a:srgbClr val="FF0000"/>
                </a:solidFill>
                <a:effectLst>
                  <a:outerShdw blurRad="38100" dist="38100" dir="2700000" algn="tl">
                    <a:srgbClr val="C0C0C0"/>
                  </a:outerShdw>
                </a:effectLst>
                <a:latin typeface="PacificBrandswithCircle" pitchFamily="2" charset="0"/>
              </a:rPr>
              <a:t>R</a:t>
            </a:r>
            <a:r>
              <a:rPr lang="en-AU" altLang="en-US" sz="4400">
                <a:effectLst>
                  <a:outerShdw blurRad="38100" dist="38100" dir="2700000" algn="tl">
                    <a:srgbClr val="C0C0C0"/>
                  </a:outerShdw>
                </a:effectLst>
                <a:latin typeface="Pacific Brands" pitchFamily="2" charset="0"/>
              </a:rPr>
              <a:t>ANDS</a:t>
            </a:r>
          </a:p>
        </p:txBody>
      </p:sp>
    </p:spTree>
  </p:cSld>
  <p:clrMapOvr>
    <a:masterClrMapping/>
  </p:clrMapOvr>
  <p:transition>
    <p:cut thruBlk="1"/>
  </p:transition>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9933"/>
            </a:gs>
            <a:gs pos="50000">
              <a:srgbClr val="FFF200"/>
            </a:gs>
            <a:gs pos="100000">
              <a:srgbClr val="FF9933"/>
            </a:gs>
          </a:gsLst>
          <a:lin ang="5400000" scaled="1"/>
        </a:gradFill>
        <a:effectLst/>
      </p:bgPr>
    </p:bg>
    <p:spTree>
      <p:nvGrpSpPr>
        <p:cNvPr id="1" name=""/>
        <p:cNvGrpSpPr/>
        <p:nvPr/>
      </p:nvGrpSpPr>
      <p:grpSpPr>
        <a:xfrm>
          <a:off x="0" y="0"/>
          <a:ext cx="0" cy="0"/>
          <a:chOff x="0" y="0"/>
          <a:chExt cx="0" cy="0"/>
        </a:xfrm>
      </p:grpSpPr>
      <p:sp>
        <p:nvSpPr>
          <p:cNvPr id="3077" name="Text Box 5"/>
          <p:cNvSpPr txBox="1">
            <a:spLocks noChangeArrowheads="1"/>
          </p:cNvSpPr>
          <p:nvPr/>
        </p:nvSpPr>
        <p:spPr bwMode="auto">
          <a:xfrm>
            <a:off x="635000" y="174625"/>
            <a:ext cx="8524875" cy="1112838"/>
          </a:xfrm>
          <a:prstGeom prst="rect">
            <a:avLst/>
          </a:prstGeom>
          <a:solidFill>
            <a:srgbClr val="FF66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2400">
                <a:solidFill>
                  <a:schemeClr val="tx1"/>
                </a:solidFill>
                <a:latin typeface="Times New Roman" panose="02020603050405020304" pitchFamily="18" charset="0"/>
              </a:defRPr>
            </a:lvl1pPr>
            <a:lvl2pPr>
              <a:defRPr sz="2400">
                <a:solidFill>
                  <a:schemeClr val="tx1"/>
                </a:solidFill>
                <a:latin typeface="Times New Roman" panose="02020603050405020304" pitchFamily="18" charset="0"/>
              </a:defRPr>
            </a:lvl2pPr>
            <a:lvl3pPr>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marL="457200" eaLnBrk="0" fontAlgn="base" hangingPunct="0">
              <a:spcBef>
                <a:spcPct val="0"/>
              </a:spcBef>
              <a:spcAft>
                <a:spcPct val="0"/>
              </a:spcAft>
              <a:defRPr sz="2400">
                <a:solidFill>
                  <a:schemeClr val="tx1"/>
                </a:solidFill>
                <a:latin typeface="Times New Roman" panose="02020603050405020304" pitchFamily="18" charset="0"/>
              </a:defRPr>
            </a:lvl6pPr>
            <a:lvl7pPr marL="914400" eaLnBrk="0" fontAlgn="base" hangingPunct="0">
              <a:spcBef>
                <a:spcPct val="0"/>
              </a:spcBef>
              <a:spcAft>
                <a:spcPct val="0"/>
              </a:spcAft>
              <a:defRPr sz="2400">
                <a:solidFill>
                  <a:schemeClr val="tx1"/>
                </a:solidFill>
                <a:latin typeface="Times New Roman" panose="02020603050405020304" pitchFamily="18" charset="0"/>
              </a:defRPr>
            </a:lvl7pPr>
            <a:lvl8pPr marL="1371600" eaLnBrk="0" fontAlgn="base" hangingPunct="0">
              <a:spcBef>
                <a:spcPct val="0"/>
              </a:spcBef>
              <a:spcAft>
                <a:spcPct val="0"/>
              </a:spcAft>
              <a:defRPr sz="2400">
                <a:solidFill>
                  <a:schemeClr val="tx1"/>
                </a:solidFill>
                <a:latin typeface="Times New Roman" panose="02020603050405020304" pitchFamily="18" charset="0"/>
              </a:defRPr>
            </a:lvl8pPr>
            <a:lvl9pPr marL="18288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AU" altLang="en-US" sz="4000">
                <a:solidFill>
                  <a:schemeClr val="bg1"/>
                </a:solidFill>
                <a:latin typeface="Arial Black" panose="020B0A04020102020204" pitchFamily="34" charset="0"/>
              </a:rPr>
              <a:t>GENERAL INFORMATION</a:t>
            </a:r>
          </a:p>
        </p:txBody>
      </p:sp>
      <p:sp>
        <p:nvSpPr>
          <p:cNvPr id="3078" name="Text Box 6"/>
          <p:cNvSpPr txBox="1">
            <a:spLocks noChangeArrowheads="1"/>
          </p:cNvSpPr>
          <p:nvPr/>
        </p:nvSpPr>
        <p:spPr bwMode="auto">
          <a:xfrm>
            <a:off x="336550" y="1404938"/>
            <a:ext cx="9385300" cy="579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758825" algn="l"/>
              </a:tabLst>
              <a:defRPr sz="2400">
                <a:solidFill>
                  <a:schemeClr val="tx1"/>
                </a:solidFill>
                <a:latin typeface="Times New Roman" panose="02020603050405020304" pitchFamily="18" charset="0"/>
              </a:defRPr>
            </a:lvl1pPr>
            <a:lvl2pPr>
              <a:tabLst>
                <a:tab pos="758825" algn="l"/>
              </a:tabLst>
              <a:defRPr sz="2400">
                <a:solidFill>
                  <a:schemeClr val="tx1"/>
                </a:solidFill>
                <a:latin typeface="Times New Roman" panose="02020603050405020304" pitchFamily="18" charset="0"/>
              </a:defRPr>
            </a:lvl2pPr>
            <a:lvl3pPr>
              <a:tabLst>
                <a:tab pos="758825" algn="l"/>
              </a:tabLst>
              <a:defRPr sz="2400">
                <a:solidFill>
                  <a:schemeClr val="tx1"/>
                </a:solidFill>
                <a:latin typeface="Times New Roman" panose="02020603050405020304" pitchFamily="18" charset="0"/>
              </a:defRPr>
            </a:lvl3pPr>
            <a:lvl4pPr>
              <a:tabLst>
                <a:tab pos="758825" algn="l"/>
              </a:tabLst>
              <a:defRPr sz="2400">
                <a:solidFill>
                  <a:schemeClr val="tx1"/>
                </a:solidFill>
                <a:latin typeface="Times New Roman" panose="02020603050405020304" pitchFamily="18" charset="0"/>
              </a:defRPr>
            </a:lvl4pPr>
            <a:lvl5pPr>
              <a:tabLst>
                <a:tab pos="758825" algn="l"/>
              </a:tabLst>
              <a:defRPr sz="2400">
                <a:solidFill>
                  <a:schemeClr val="tx1"/>
                </a:solidFill>
                <a:latin typeface="Times New Roman" panose="02020603050405020304" pitchFamily="18" charset="0"/>
              </a:defRPr>
            </a:lvl5pPr>
            <a:lvl6pPr eaLnBrk="0" fontAlgn="base" hangingPunct="0">
              <a:spcBef>
                <a:spcPct val="0"/>
              </a:spcBef>
              <a:spcAft>
                <a:spcPct val="0"/>
              </a:spcAft>
              <a:tabLst>
                <a:tab pos="758825" algn="l"/>
              </a:tabLst>
              <a:defRPr sz="2400">
                <a:solidFill>
                  <a:schemeClr val="tx1"/>
                </a:solidFill>
                <a:latin typeface="Times New Roman" panose="02020603050405020304" pitchFamily="18" charset="0"/>
              </a:defRPr>
            </a:lvl6pPr>
            <a:lvl7pPr eaLnBrk="0" fontAlgn="base" hangingPunct="0">
              <a:spcBef>
                <a:spcPct val="0"/>
              </a:spcBef>
              <a:spcAft>
                <a:spcPct val="0"/>
              </a:spcAft>
              <a:tabLst>
                <a:tab pos="758825" algn="l"/>
              </a:tabLst>
              <a:defRPr sz="2400">
                <a:solidFill>
                  <a:schemeClr val="tx1"/>
                </a:solidFill>
                <a:latin typeface="Times New Roman" panose="02020603050405020304" pitchFamily="18" charset="0"/>
              </a:defRPr>
            </a:lvl7pPr>
            <a:lvl8pPr eaLnBrk="0" fontAlgn="base" hangingPunct="0">
              <a:spcBef>
                <a:spcPct val="0"/>
              </a:spcBef>
              <a:spcAft>
                <a:spcPct val="0"/>
              </a:spcAft>
              <a:tabLst>
                <a:tab pos="758825" algn="l"/>
              </a:tabLst>
              <a:defRPr sz="2400">
                <a:solidFill>
                  <a:schemeClr val="tx1"/>
                </a:solidFill>
                <a:latin typeface="Times New Roman" panose="02020603050405020304" pitchFamily="18" charset="0"/>
              </a:defRPr>
            </a:lvl8pPr>
            <a:lvl9pPr eaLnBrk="0" fontAlgn="base" hangingPunct="0">
              <a:spcBef>
                <a:spcPct val="0"/>
              </a:spcBef>
              <a:spcAft>
                <a:spcPct val="0"/>
              </a:spcAft>
              <a:tabLst>
                <a:tab pos="758825" algn="l"/>
              </a:tabLst>
              <a:defRPr sz="2400">
                <a:solidFill>
                  <a:schemeClr val="tx1"/>
                </a:solidFill>
                <a:latin typeface="Times New Roman" panose="02020603050405020304" pitchFamily="18" charset="0"/>
              </a:defRPr>
            </a:lvl9pPr>
          </a:lstStyle>
          <a:p>
            <a:pPr>
              <a:spcBef>
                <a:spcPct val="50000"/>
              </a:spcBef>
            </a:pPr>
            <a:r>
              <a:rPr lang="en-AU" altLang="en-US" b="1">
                <a:latin typeface="Arial" panose="020B0604020202020204" pitchFamily="34" charset="0"/>
              </a:rPr>
              <a:t>The Emergency &amp; Fire Evacuation presentation is designed to assist all staff in dealing with an emergency situation.  </a:t>
            </a:r>
          </a:p>
          <a:p>
            <a:pPr>
              <a:spcBef>
                <a:spcPct val="50000"/>
              </a:spcBef>
            </a:pPr>
            <a:r>
              <a:rPr lang="en-AU" altLang="en-US" b="1">
                <a:latin typeface="Arial" panose="020B0604020202020204" pitchFamily="34" charset="0"/>
              </a:rPr>
              <a:t>When following these guidelines, the first priority is the safety of staff, contractors and visitors. Only if safe to do so, should you attempt to protect records, property and other assets.</a:t>
            </a:r>
            <a:endParaRPr lang="en-US" altLang="en-US" b="1">
              <a:latin typeface="Arial" panose="020B0604020202020204" pitchFamily="34" charset="0"/>
            </a:endParaRPr>
          </a:p>
          <a:p>
            <a:pPr>
              <a:spcBef>
                <a:spcPct val="80000"/>
              </a:spcBef>
            </a:pPr>
            <a:r>
              <a:rPr lang="en-AU" altLang="en-US" b="1">
                <a:latin typeface="Arial" panose="020B0604020202020204" pitchFamily="34" charset="0"/>
              </a:rPr>
              <a:t>ALL STAFF AND CONTRACTORS WORKING ON THE SITE ARE TO MAKE THEMSELVES AWARE OF THE LOCATION OF:</a:t>
            </a:r>
          </a:p>
          <a:p>
            <a:pPr>
              <a:spcBef>
                <a:spcPct val="45000"/>
              </a:spcBef>
              <a:buFont typeface="Webdings" panose="05030102010509060703" pitchFamily="18" charset="2"/>
              <a:buChar char="U"/>
            </a:pPr>
            <a:r>
              <a:rPr lang="en-US" altLang="en-US" b="1">
                <a:latin typeface="Arial" panose="020B0604020202020204" pitchFamily="34" charset="0"/>
              </a:rPr>
              <a:t>   </a:t>
            </a:r>
            <a:r>
              <a:rPr lang="en-AU" altLang="en-US" b="1">
                <a:latin typeface="Arial" panose="020B0604020202020204" pitchFamily="34" charset="0"/>
              </a:rPr>
              <a:t>Fire Equipment - </a:t>
            </a:r>
            <a:r>
              <a:rPr lang="en-AU" altLang="en-US" sz="1800" b="1">
                <a:latin typeface="Arial" panose="020B0604020202020204" pitchFamily="34" charset="0"/>
              </a:rPr>
              <a:t>Extinguishers, Hoses, Manual Call points</a:t>
            </a:r>
            <a:endParaRPr lang="en-AU" altLang="en-US" b="1">
              <a:latin typeface="Arial" panose="020B0604020202020204" pitchFamily="34" charset="0"/>
            </a:endParaRPr>
          </a:p>
          <a:p>
            <a:pPr>
              <a:spcBef>
                <a:spcPct val="45000"/>
              </a:spcBef>
              <a:buFont typeface="Webdings" panose="05030102010509060703" pitchFamily="18" charset="2"/>
              <a:buChar char="U"/>
            </a:pPr>
            <a:r>
              <a:rPr lang="en-US" altLang="en-US" b="1">
                <a:latin typeface="Arial" panose="020B0604020202020204" pitchFamily="34" charset="0"/>
              </a:rPr>
              <a:t>   </a:t>
            </a:r>
            <a:r>
              <a:rPr lang="en-AU" altLang="en-US" b="1">
                <a:latin typeface="Arial" panose="020B0604020202020204" pitchFamily="34" charset="0"/>
              </a:rPr>
              <a:t>Building Exits</a:t>
            </a:r>
          </a:p>
          <a:p>
            <a:pPr>
              <a:spcBef>
                <a:spcPct val="45000"/>
              </a:spcBef>
              <a:buFont typeface="Webdings" panose="05030102010509060703" pitchFamily="18" charset="2"/>
              <a:buChar char="U"/>
            </a:pPr>
            <a:r>
              <a:rPr lang="en-AU" altLang="en-US" b="1">
                <a:latin typeface="Arial" panose="020B0604020202020204" pitchFamily="34" charset="0"/>
              </a:rPr>
              <a:t>   Alert Tone Assembly Points</a:t>
            </a:r>
          </a:p>
          <a:p>
            <a:pPr>
              <a:spcBef>
                <a:spcPct val="45000"/>
              </a:spcBef>
              <a:buFont typeface="Webdings" panose="05030102010509060703" pitchFamily="18" charset="2"/>
              <a:buChar char="U"/>
            </a:pPr>
            <a:r>
              <a:rPr lang="en-US" altLang="en-US" b="1">
                <a:latin typeface="Arial" panose="020B0604020202020204" pitchFamily="34" charset="0"/>
              </a:rPr>
              <a:t>   </a:t>
            </a:r>
            <a:r>
              <a:rPr lang="en-AU" altLang="en-US" b="1">
                <a:latin typeface="Arial" panose="020B0604020202020204" pitchFamily="34" charset="0"/>
              </a:rPr>
              <a:t>Evacuation Assembly Areas</a:t>
            </a:r>
          </a:p>
          <a:p>
            <a:pPr>
              <a:spcBef>
                <a:spcPct val="50000"/>
              </a:spcBef>
            </a:pPr>
            <a:endParaRPr lang="en-AU" altLang="en-US">
              <a:latin typeface="Arial" panose="020B0604020202020204" pitchFamily="34" charset="0"/>
            </a:endParaRPr>
          </a:p>
        </p:txBody>
      </p:sp>
      <p:pic>
        <p:nvPicPr>
          <p:cNvPr id="3083" name="Picture 11" descr="H:\data\Images\Personal\Ani\Extinguisher.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385175" y="5316538"/>
            <a:ext cx="1050925" cy="12461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077"/>
                                        </p:tgtEl>
                                        <p:attrNameLst>
                                          <p:attrName>style.visibility</p:attrName>
                                        </p:attrNameLst>
                                      </p:cBhvr>
                                      <p:to>
                                        <p:strVal val="visible"/>
                                      </p:to>
                                    </p:set>
                                    <p:animEffect transition="in" filter="wipe(up)">
                                      <p:cBhvr>
                                        <p:cTn id="7" dur="500"/>
                                        <p:tgtEl>
                                          <p:spTgt spid="3077"/>
                                        </p:tgtEl>
                                      </p:cBhvr>
                                    </p:animEffect>
                                  </p:childTnLst>
                                </p:cTn>
                              </p:par>
                            </p:childTnLst>
                          </p:cTn>
                        </p:par>
                        <p:par>
                          <p:cTn id="8" fill="hold" nodeType="afterGroup">
                            <p:stCondLst>
                              <p:cond delay="500"/>
                            </p:stCondLst>
                            <p:childTnLst>
                              <p:par>
                                <p:cTn id="9" presetID="1" presetClass="entr" presetSubtype="0" fill="hold" grpId="0" nodeType="afterEffect">
                                  <p:stCondLst>
                                    <p:cond delay="1000"/>
                                  </p:stCondLst>
                                  <p:childTnLst>
                                    <p:set>
                                      <p:cBhvr>
                                        <p:cTn id="10" dur="1" fill="hold">
                                          <p:stCondLst>
                                            <p:cond delay="499"/>
                                          </p:stCondLst>
                                        </p:cTn>
                                        <p:tgtEl>
                                          <p:spTgt spid="30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7" grpId="0" animBg="1" autoUpdateAnimBg="0"/>
      <p:bldP spid="3078"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bg>
      <p:bgPr>
        <a:gradFill rotWithShape="0">
          <a:gsLst>
            <a:gs pos="0">
              <a:srgbClr val="FF9933"/>
            </a:gs>
            <a:gs pos="50000">
              <a:srgbClr val="FFF200"/>
            </a:gs>
            <a:gs pos="100000">
              <a:srgbClr val="FF9933"/>
            </a:gs>
          </a:gsLst>
          <a:lin ang="18900000" scaled="1"/>
        </a:gradFill>
        <a:effectLst/>
      </p:bgPr>
    </p:bg>
    <p:spTree>
      <p:nvGrpSpPr>
        <p:cNvPr id="1" name=""/>
        <p:cNvGrpSpPr/>
        <p:nvPr/>
      </p:nvGrpSpPr>
      <p:grpSpPr>
        <a:xfrm>
          <a:off x="0" y="0"/>
          <a:ext cx="0" cy="0"/>
          <a:chOff x="0" y="0"/>
          <a:chExt cx="0" cy="0"/>
        </a:xfrm>
      </p:grpSpPr>
      <p:sp>
        <p:nvSpPr>
          <p:cNvPr id="4100" name="Text Box 4"/>
          <p:cNvSpPr txBox="1">
            <a:spLocks noChangeArrowheads="1"/>
          </p:cNvSpPr>
          <p:nvPr/>
        </p:nvSpPr>
        <p:spPr bwMode="auto">
          <a:xfrm>
            <a:off x="889000" y="1674813"/>
            <a:ext cx="8094663" cy="1449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ts val="600"/>
              </a:spcBef>
              <a:spcAft>
                <a:spcPts val="600"/>
              </a:spcAft>
            </a:pPr>
            <a:r>
              <a:rPr lang="en-AU" altLang="en-US" sz="2800" b="1"/>
              <a:t>A full or partial evacuation of buildings may be</a:t>
            </a:r>
            <a:br>
              <a:rPr lang="en-AU" altLang="en-US" sz="2800" b="1"/>
            </a:br>
            <a:r>
              <a:rPr lang="en-AU" altLang="en-US" sz="2800" b="1"/>
              <a:t>necessary as a result of any of the following:</a:t>
            </a:r>
          </a:p>
          <a:p>
            <a:endParaRPr lang="en-AU" altLang="en-US" sz="2800">
              <a:latin typeface="Times New Roman" panose="02020603050405020304" pitchFamily="18" charset="0"/>
            </a:endParaRPr>
          </a:p>
        </p:txBody>
      </p:sp>
      <p:sp>
        <p:nvSpPr>
          <p:cNvPr id="4103" name="Rectangle 7"/>
          <p:cNvSpPr>
            <a:spLocks noGrp="1" noChangeArrowheads="1"/>
          </p:cNvSpPr>
          <p:nvPr>
            <p:ph type="body" sz="half" idx="1"/>
          </p:nvPr>
        </p:nvSpPr>
        <p:spPr>
          <a:xfrm>
            <a:off x="579438" y="2838450"/>
            <a:ext cx="5143500" cy="4114800"/>
          </a:xfrm>
        </p:spPr>
        <p:txBody>
          <a:bodyPr/>
          <a:lstStyle/>
          <a:p>
            <a:pPr>
              <a:spcBef>
                <a:spcPct val="50000"/>
              </a:spcBef>
              <a:buClr>
                <a:srgbClr val="FF3300"/>
              </a:buClr>
              <a:buFont typeface="Webdings" panose="05030102010509060703" pitchFamily="18" charset="2"/>
              <a:buChar char="f"/>
            </a:pPr>
            <a:r>
              <a:rPr lang="en-AU" altLang="en-US" sz="2400" b="1">
                <a:latin typeface="Arial" panose="020B0604020202020204" pitchFamily="34" charset="0"/>
              </a:rPr>
              <a:t>Fire and Smoke</a:t>
            </a:r>
          </a:p>
          <a:p>
            <a:pPr>
              <a:spcBef>
                <a:spcPct val="50000"/>
              </a:spcBef>
              <a:buClr>
                <a:srgbClr val="FF3300"/>
              </a:buClr>
              <a:buFont typeface="Webdings" panose="05030102010509060703" pitchFamily="18" charset="2"/>
              <a:buChar char="f"/>
            </a:pPr>
            <a:r>
              <a:rPr lang="en-AU" altLang="en-US" sz="2400" b="1">
                <a:latin typeface="Arial" panose="020B0604020202020204" pitchFamily="34" charset="0"/>
              </a:rPr>
              <a:t>Bomb Threat</a:t>
            </a:r>
          </a:p>
          <a:p>
            <a:pPr>
              <a:spcBef>
                <a:spcPct val="50000"/>
              </a:spcBef>
              <a:buClr>
                <a:srgbClr val="FF3300"/>
              </a:buClr>
              <a:buFont typeface="Webdings" panose="05030102010509060703" pitchFamily="18" charset="2"/>
              <a:buChar char="f"/>
            </a:pPr>
            <a:r>
              <a:rPr lang="en-AU" altLang="en-US" sz="2400" b="1">
                <a:latin typeface="Arial" panose="020B0604020202020204" pitchFamily="34" charset="0"/>
              </a:rPr>
              <a:t>Toxic Emission</a:t>
            </a:r>
          </a:p>
          <a:p>
            <a:pPr>
              <a:spcBef>
                <a:spcPct val="50000"/>
              </a:spcBef>
              <a:buClr>
                <a:srgbClr val="FF3300"/>
              </a:buClr>
              <a:buFont typeface="Webdings" panose="05030102010509060703" pitchFamily="18" charset="2"/>
              <a:buChar char="f"/>
            </a:pPr>
            <a:r>
              <a:rPr lang="en-AU" altLang="en-US" sz="2400" b="1">
                <a:latin typeface="Arial" panose="020B0604020202020204" pitchFamily="34" charset="0"/>
              </a:rPr>
              <a:t>Hazardous Substance Incident</a:t>
            </a:r>
          </a:p>
          <a:p>
            <a:pPr>
              <a:spcBef>
                <a:spcPct val="50000"/>
              </a:spcBef>
              <a:buClr>
                <a:srgbClr val="FF3300"/>
              </a:buClr>
              <a:buFont typeface="Webdings" panose="05030102010509060703" pitchFamily="18" charset="2"/>
              <a:buChar char="f"/>
            </a:pPr>
            <a:r>
              <a:rPr lang="en-AU" altLang="en-US" sz="2400" b="1">
                <a:latin typeface="Arial" panose="020B0604020202020204" pitchFamily="34" charset="0"/>
              </a:rPr>
              <a:t>Building Invasion</a:t>
            </a:r>
          </a:p>
          <a:p>
            <a:pPr>
              <a:spcBef>
                <a:spcPct val="50000"/>
              </a:spcBef>
              <a:buClr>
                <a:srgbClr val="FF3300"/>
              </a:buClr>
              <a:buFont typeface="Webdings" panose="05030102010509060703" pitchFamily="18" charset="2"/>
              <a:buChar char="f"/>
            </a:pPr>
            <a:r>
              <a:rPr lang="en-AU" altLang="en-US" sz="2400" b="1">
                <a:latin typeface="Arial" panose="020B0604020202020204" pitchFamily="34" charset="0"/>
              </a:rPr>
              <a:t>Armed Intrusion</a:t>
            </a:r>
          </a:p>
        </p:txBody>
      </p:sp>
      <p:sp>
        <p:nvSpPr>
          <p:cNvPr id="4104" name="Rectangle 8"/>
          <p:cNvSpPr>
            <a:spLocks noGrp="1" noChangeArrowheads="1"/>
          </p:cNvSpPr>
          <p:nvPr>
            <p:ph type="body" sz="half" idx="2"/>
          </p:nvPr>
        </p:nvSpPr>
        <p:spPr>
          <a:xfrm>
            <a:off x="5695950" y="2838450"/>
            <a:ext cx="4133850" cy="4114800"/>
          </a:xfrm>
        </p:spPr>
        <p:txBody>
          <a:bodyPr/>
          <a:lstStyle/>
          <a:p>
            <a:pPr>
              <a:spcBef>
                <a:spcPct val="50000"/>
              </a:spcBef>
              <a:buClr>
                <a:srgbClr val="FF3300"/>
              </a:buClr>
              <a:buFont typeface="Webdings" panose="05030102010509060703" pitchFamily="18" charset="2"/>
              <a:buChar char="f"/>
            </a:pPr>
            <a:r>
              <a:rPr lang="en-AU" altLang="en-US" sz="2400" b="1">
                <a:latin typeface="Arial" panose="020B0604020202020204" pitchFamily="34" charset="0"/>
              </a:rPr>
              <a:t>Explosion</a:t>
            </a:r>
          </a:p>
          <a:p>
            <a:pPr>
              <a:spcBef>
                <a:spcPct val="50000"/>
              </a:spcBef>
              <a:buClr>
                <a:srgbClr val="FF3300"/>
              </a:buClr>
              <a:buFont typeface="Webdings" panose="05030102010509060703" pitchFamily="18" charset="2"/>
              <a:buChar char="f"/>
            </a:pPr>
            <a:r>
              <a:rPr lang="en-AU" altLang="en-US" sz="2400" b="1">
                <a:latin typeface="Arial" panose="020B0604020202020204" pitchFamily="34" charset="0"/>
              </a:rPr>
              <a:t>Structural Fault</a:t>
            </a:r>
          </a:p>
          <a:p>
            <a:pPr>
              <a:spcBef>
                <a:spcPct val="50000"/>
              </a:spcBef>
              <a:buClr>
                <a:srgbClr val="FF3300"/>
              </a:buClr>
              <a:buFont typeface="Webdings" panose="05030102010509060703" pitchFamily="18" charset="2"/>
              <a:buChar char="f"/>
            </a:pPr>
            <a:r>
              <a:rPr lang="en-AU" altLang="en-US" sz="2400" b="1">
                <a:latin typeface="Arial" panose="020B0604020202020204" pitchFamily="34" charset="0"/>
              </a:rPr>
              <a:t>Medical Emergency</a:t>
            </a:r>
          </a:p>
          <a:p>
            <a:pPr>
              <a:spcBef>
                <a:spcPct val="50000"/>
              </a:spcBef>
              <a:buClr>
                <a:srgbClr val="FF3300"/>
              </a:buClr>
              <a:buFont typeface="Webdings" panose="05030102010509060703" pitchFamily="18" charset="2"/>
              <a:buChar char="f"/>
            </a:pPr>
            <a:r>
              <a:rPr lang="en-AU" altLang="en-US" sz="2400" b="1">
                <a:latin typeface="Arial" panose="020B0604020202020204" pitchFamily="34" charset="0"/>
              </a:rPr>
              <a:t>Natural Disaster</a:t>
            </a:r>
          </a:p>
          <a:p>
            <a:pPr>
              <a:spcBef>
                <a:spcPct val="50000"/>
              </a:spcBef>
              <a:buClr>
                <a:srgbClr val="FF3300"/>
              </a:buClr>
              <a:buFont typeface="Webdings" panose="05030102010509060703" pitchFamily="18" charset="2"/>
              <a:buChar char="f"/>
            </a:pPr>
            <a:r>
              <a:rPr lang="en-AU" altLang="en-US" sz="2400" b="1">
                <a:latin typeface="Arial" panose="020B0604020202020204" pitchFamily="34" charset="0"/>
              </a:rPr>
              <a:t>Civil Disorder</a:t>
            </a:r>
          </a:p>
          <a:p>
            <a:pPr>
              <a:spcBef>
                <a:spcPct val="50000"/>
              </a:spcBef>
              <a:buClr>
                <a:srgbClr val="FF3300"/>
              </a:buClr>
              <a:buFont typeface="Webdings" panose="05030102010509060703" pitchFamily="18" charset="2"/>
              <a:buChar char="f"/>
            </a:pPr>
            <a:r>
              <a:rPr lang="en-AU" altLang="en-US" sz="2400" b="1">
                <a:latin typeface="Arial" panose="020B0604020202020204" pitchFamily="34" charset="0"/>
              </a:rPr>
              <a:t>Act of Terrorism</a:t>
            </a:r>
          </a:p>
          <a:p>
            <a:pPr>
              <a:spcBef>
                <a:spcPct val="50000"/>
              </a:spcBef>
              <a:buClr>
                <a:srgbClr val="FF3300"/>
              </a:buClr>
              <a:buFont typeface="Webdings" panose="05030102010509060703" pitchFamily="18" charset="2"/>
              <a:buChar char="f"/>
            </a:pPr>
            <a:endParaRPr lang="en-AU" altLang="en-US" sz="2400" b="1">
              <a:latin typeface="Arial" panose="020B0604020202020204" pitchFamily="34" charset="0"/>
            </a:endParaRPr>
          </a:p>
        </p:txBody>
      </p:sp>
      <p:sp>
        <p:nvSpPr>
          <p:cNvPr id="4105" name="Text Box 9"/>
          <p:cNvSpPr txBox="1">
            <a:spLocks noChangeArrowheads="1"/>
          </p:cNvSpPr>
          <p:nvPr>
            <p:ph type="title"/>
          </p:nvPr>
        </p:nvSpPr>
        <p:spPr>
          <a:xfrm>
            <a:off x="760413" y="271463"/>
            <a:ext cx="8420100" cy="1143000"/>
          </a:xfrm>
          <a:solidFill>
            <a:srgbClr val="FF6600"/>
          </a:solidFill>
          <a:ln/>
        </p:spPr>
        <p:txBody>
          <a:bodyPr/>
          <a:lstStyle/>
          <a:p>
            <a:r>
              <a:rPr lang="en-AU" altLang="en-US" sz="4000"/>
              <a:t>TYPES OF EMERGENCIES</a:t>
            </a: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105"/>
                                        </p:tgtEl>
                                        <p:attrNameLst>
                                          <p:attrName>style.visibility</p:attrName>
                                        </p:attrNameLst>
                                      </p:cBhvr>
                                      <p:to>
                                        <p:strVal val="visible"/>
                                      </p:to>
                                    </p:set>
                                    <p:animEffect transition="in" filter="wipe(up)">
                                      <p:cBhvr>
                                        <p:cTn id="7" dur="500"/>
                                        <p:tgtEl>
                                          <p:spTgt spid="4105"/>
                                        </p:tgtEl>
                                      </p:cBhvr>
                                    </p:animEffect>
                                  </p:childTnLst>
                                </p:cTn>
                              </p:par>
                            </p:childTnLst>
                          </p:cTn>
                        </p:par>
                        <p:par>
                          <p:cTn id="8" fill="hold" nodeType="afterGroup">
                            <p:stCondLst>
                              <p:cond delay="500"/>
                            </p:stCondLst>
                            <p:childTnLst>
                              <p:par>
                                <p:cTn id="9" presetID="1" presetClass="entr" presetSubtype="0" fill="hold" grpId="0" nodeType="afterEffect">
                                  <p:stCondLst>
                                    <p:cond delay="1000"/>
                                  </p:stCondLst>
                                  <p:childTnLst>
                                    <p:set>
                                      <p:cBhvr>
                                        <p:cTn id="10" dur="1" fill="hold">
                                          <p:stCondLst>
                                            <p:cond delay="499"/>
                                          </p:stCondLst>
                                        </p:cTn>
                                        <p:tgtEl>
                                          <p:spTgt spid="4100"/>
                                        </p:tgtEl>
                                        <p:attrNameLst>
                                          <p:attrName>style.visibility</p:attrName>
                                        </p:attrNameLst>
                                      </p:cBhvr>
                                      <p:to>
                                        <p:strVal val="visible"/>
                                      </p:to>
                                    </p:set>
                                  </p:childTnLst>
                                </p:cTn>
                              </p:par>
                            </p:childTnLst>
                          </p:cTn>
                        </p:par>
                        <p:par>
                          <p:cTn id="11" fill="hold" nodeType="afterGroup">
                            <p:stCondLst>
                              <p:cond delay="2000"/>
                            </p:stCondLst>
                            <p:childTnLst>
                              <p:par>
                                <p:cTn id="12" presetID="1" presetClass="entr" presetSubtype="0" fill="hold" grpId="0" nodeType="afterEffect">
                                  <p:stCondLst>
                                    <p:cond delay="2000"/>
                                  </p:stCondLst>
                                  <p:childTnLst>
                                    <p:set>
                                      <p:cBhvr>
                                        <p:cTn id="13" dur="1" fill="hold">
                                          <p:stCondLst>
                                            <p:cond delay="499"/>
                                          </p:stCondLst>
                                        </p:cTn>
                                        <p:tgtEl>
                                          <p:spTgt spid="4103">
                                            <p:txEl>
                                              <p:pRg st="0" end="0"/>
                                            </p:txEl>
                                          </p:spTgt>
                                        </p:tgtEl>
                                        <p:attrNameLst>
                                          <p:attrName>style.visibility</p:attrName>
                                        </p:attrNameLst>
                                      </p:cBhvr>
                                      <p:to>
                                        <p:strVal val="visible"/>
                                      </p:to>
                                    </p:set>
                                  </p:childTnLst>
                                </p:cTn>
                              </p:par>
                            </p:childTnLst>
                          </p:cTn>
                        </p:par>
                        <p:par>
                          <p:cTn id="14" fill="hold" nodeType="afterGroup">
                            <p:stCondLst>
                              <p:cond delay="4500"/>
                            </p:stCondLst>
                            <p:childTnLst>
                              <p:par>
                                <p:cTn id="15" presetID="1" presetClass="entr" presetSubtype="0" fill="hold" grpId="0" nodeType="afterEffect">
                                  <p:stCondLst>
                                    <p:cond delay="2000"/>
                                  </p:stCondLst>
                                  <p:childTnLst>
                                    <p:set>
                                      <p:cBhvr>
                                        <p:cTn id="16" dur="1" fill="hold">
                                          <p:stCondLst>
                                            <p:cond delay="499"/>
                                          </p:stCondLst>
                                        </p:cTn>
                                        <p:tgtEl>
                                          <p:spTgt spid="4103">
                                            <p:txEl>
                                              <p:pRg st="1" end="1"/>
                                            </p:txEl>
                                          </p:spTgt>
                                        </p:tgtEl>
                                        <p:attrNameLst>
                                          <p:attrName>style.visibility</p:attrName>
                                        </p:attrNameLst>
                                      </p:cBhvr>
                                      <p:to>
                                        <p:strVal val="visible"/>
                                      </p:to>
                                    </p:set>
                                  </p:childTnLst>
                                </p:cTn>
                              </p:par>
                            </p:childTnLst>
                          </p:cTn>
                        </p:par>
                        <p:par>
                          <p:cTn id="17" fill="hold" nodeType="afterGroup">
                            <p:stCondLst>
                              <p:cond delay="7000"/>
                            </p:stCondLst>
                            <p:childTnLst>
                              <p:par>
                                <p:cTn id="18" presetID="1" presetClass="entr" presetSubtype="0" fill="hold" grpId="0" nodeType="afterEffect">
                                  <p:stCondLst>
                                    <p:cond delay="2000"/>
                                  </p:stCondLst>
                                  <p:childTnLst>
                                    <p:set>
                                      <p:cBhvr>
                                        <p:cTn id="19" dur="1" fill="hold">
                                          <p:stCondLst>
                                            <p:cond delay="499"/>
                                          </p:stCondLst>
                                        </p:cTn>
                                        <p:tgtEl>
                                          <p:spTgt spid="4103">
                                            <p:txEl>
                                              <p:pRg st="2" end="2"/>
                                            </p:txEl>
                                          </p:spTgt>
                                        </p:tgtEl>
                                        <p:attrNameLst>
                                          <p:attrName>style.visibility</p:attrName>
                                        </p:attrNameLst>
                                      </p:cBhvr>
                                      <p:to>
                                        <p:strVal val="visible"/>
                                      </p:to>
                                    </p:set>
                                  </p:childTnLst>
                                </p:cTn>
                              </p:par>
                            </p:childTnLst>
                          </p:cTn>
                        </p:par>
                        <p:par>
                          <p:cTn id="20" fill="hold" nodeType="afterGroup">
                            <p:stCondLst>
                              <p:cond delay="9500"/>
                            </p:stCondLst>
                            <p:childTnLst>
                              <p:par>
                                <p:cTn id="21" presetID="1" presetClass="entr" presetSubtype="0" fill="hold" grpId="0" nodeType="afterEffect">
                                  <p:stCondLst>
                                    <p:cond delay="2000"/>
                                  </p:stCondLst>
                                  <p:childTnLst>
                                    <p:set>
                                      <p:cBhvr>
                                        <p:cTn id="22" dur="1" fill="hold">
                                          <p:stCondLst>
                                            <p:cond delay="499"/>
                                          </p:stCondLst>
                                        </p:cTn>
                                        <p:tgtEl>
                                          <p:spTgt spid="4103">
                                            <p:txEl>
                                              <p:pRg st="3" end="3"/>
                                            </p:txEl>
                                          </p:spTgt>
                                        </p:tgtEl>
                                        <p:attrNameLst>
                                          <p:attrName>style.visibility</p:attrName>
                                        </p:attrNameLst>
                                      </p:cBhvr>
                                      <p:to>
                                        <p:strVal val="visible"/>
                                      </p:to>
                                    </p:set>
                                  </p:childTnLst>
                                </p:cTn>
                              </p:par>
                            </p:childTnLst>
                          </p:cTn>
                        </p:par>
                        <p:par>
                          <p:cTn id="23" fill="hold" nodeType="afterGroup">
                            <p:stCondLst>
                              <p:cond delay="12000"/>
                            </p:stCondLst>
                            <p:childTnLst>
                              <p:par>
                                <p:cTn id="24" presetID="1" presetClass="entr" presetSubtype="0" fill="hold" grpId="0" nodeType="afterEffect">
                                  <p:stCondLst>
                                    <p:cond delay="2000"/>
                                  </p:stCondLst>
                                  <p:childTnLst>
                                    <p:set>
                                      <p:cBhvr>
                                        <p:cTn id="25" dur="1" fill="hold">
                                          <p:stCondLst>
                                            <p:cond delay="499"/>
                                          </p:stCondLst>
                                        </p:cTn>
                                        <p:tgtEl>
                                          <p:spTgt spid="4103">
                                            <p:txEl>
                                              <p:pRg st="4" end="4"/>
                                            </p:txEl>
                                          </p:spTgt>
                                        </p:tgtEl>
                                        <p:attrNameLst>
                                          <p:attrName>style.visibility</p:attrName>
                                        </p:attrNameLst>
                                      </p:cBhvr>
                                      <p:to>
                                        <p:strVal val="visible"/>
                                      </p:to>
                                    </p:set>
                                  </p:childTnLst>
                                </p:cTn>
                              </p:par>
                            </p:childTnLst>
                          </p:cTn>
                        </p:par>
                        <p:par>
                          <p:cTn id="26" fill="hold" nodeType="afterGroup">
                            <p:stCondLst>
                              <p:cond delay="14500"/>
                            </p:stCondLst>
                            <p:childTnLst>
                              <p:par>
                                <p:cTn id="27" presetID="1" presetClass="entr" presetSubtype="0" fill="hold" grpId="0" nodeType="afterEffect">
                                  <p:stCondLst>
                                    <p:cond delay="2000"/>
                                  </p:stCondLst>
                                  <p:childTnLst>
                                    <p:set>
                                      <p:cBhvr>
                                        <p:cTn id="28" dur="1" fill="hold">
                                          <p:stCondLst>
                                            <p:cond delay="499"/>
                                          </p:stCondLst>
                                        </p:cTn>
                                        <p:tgtEl>
                                          <p:spTgt spid="4103">
                                            <p:txEl>
                                              <p:pRg st="5" end="5"/>
                                            </p:txEl>
                                          </p:spTgt>
                                        </p:tgtEl>
                                        <p:attrNameLst>
                                          <p:attrName>style.visibility</p:attrName>
                                        </p:attrNameLst>
                                      </p:cBhvr>
                                      <p:to>
                                        <p:strVal val="visible"/>
                                      </p:to>
                                    </p:set>
                                  </p:childTnLst>
                                </p:cTn>
                              </p:par>
                            </p:childTnLst>
                          </p:cTn>
                        </p:par>
                        <p:par>
                          <p:cTn id="29" fill="hold" nodeType="afterGroup">
                            <p:stCondLst>
                              <p:cond delay="17000"/>
                            </p:stCondLst>
                            <p:childTnLst>
                              <p:par>
                                <p:cTn id="30" presetID="1" presetClass="entr" presetSubtype="0" fill="hold" grpId="0" nodeType="afterEffect">
                                  <p:stCondLst>
                                    <p:cond delay="2000"/>
                                  </p:stCondLst>
                                  <p:childTnLst>
                                    <p:set>
                                      <p:cBhvr>
                                        <p:cTn id="31" dur="1" fill="hold">
                                          <p:stCondLst>
                                            <p:cond delay="499"/>
                                          </p:stCondLst>
                                        </p:cTn>
                                        <p:tgtEl>
                                          <p:spTgt spid="4104">
                                            <p:txEl>
                                              <p:pRg st="0" end="0"/>
                                            </p:txEl>
                                          </p:spTgt>
                                        </p:tgtEl>
                                        <p:attrNameLst>
                                          <p:attrName>style.visibility</p:attrName>
                                        </p:attrNameLst>
                                      </p:cBhvr>
                                      <p:to>
                                        <p:strVal val="visible"/>
                                      </p:to>
                                    </p:set>
                                  </p:childTnLst>
                                </p:cTn>
                              </p:par>
                            </p:childTnLst>
                          </p:cTn>
                        </p:par>
                        <p:par>
                          <p:cTn id="32" fill="hold" nodeType="afterGroup">
                            <p:stCondLst>
                              <p:cond delay="19500"/>
                            </p:stCondLst>
                            <p:childTnLst>
                              <p:par>
                                <p:cTn id="33" presetID="1" presetClass="entr" presetSubtype="0" fill="hold" grpId="0" nodeType="afterEffect">
                                  <p:stCondLst>
                                    <p:cond delay="2000"/>
                                  </p:stCondLst>
                                  <p:childTnLst>
                                    <p:set>
                                      <p:cBhvr>
                                        <p:cTn id="34" dur="1" fill="hold">
                                          <p:stCondLst>
                                            <p:cond delay="499"/>
                                          </p:stCondLst>
                                        </p:cTn>
                                        <p:tgtEl>
                                          <p:spTgt spid="4104">
                                            <p:txEl>
                                              <p:pRg st="1" end="1"/>
                                            </p:txEl>
                                          </p:spTgt>
                                        </p:tgtEl>
                                        <p:attrNameLst>
                                          <p:attrName>style.visibility</p:attrName>
                                        </p:attrNameLst>
                                      </p:cBhvr>
                                      <p:to>
                                        <p:strVal val="visible"/>
                                      </p:to>
                                    </p:set>
                                  </p:childTnLst>
                                </p:cTn>
                              </p:par>
                            </p:childTnLst>
                          </p:cTn>
                        </p:par>
                        <p:par>
                          <p:cTn id="35" fill="hold" nodeType="afterGroup">
                            <p:stCondLst>
                              <p:cond delay="22000"/>
                            </p:stCondLst>
                            <p:childTnLst>
                              <p:par>
                                <p:cTn id="36" presetID="1" presetClass="entr" presetSubtype="0" fill="hold" grpId="0" nodeType="afterEffect">
                                  <p:stCondLst>
                                    <p:cond delay="2000"/>
                                  </p:stCondLst>
                                  <p:childTnLst>
                                    <p:set>
                                      <p:cBhvr>
                                        <p:cTn id="37" dur="1" fill="hold">
                                          <p:stCondLst>
                                            <p:cond delay="499"/>
                                          </p:stCondLst>
                                        </p:cTn>
                                        <p:tgtEl>
                                          <p:spTgt spid="4104">
                                            <p:txEl>
                                              <p:pRg st="2" end="2"/>
                                            </p:txEl>
                                          </p:spTgt>
                                        </p:tgtEl>
                                        <p:attrNameLst>
                                          <p:attrName>style.visibility</p:attrName>
                                        </p:attrNameLst>
                                      </p:cBhvr>
                                      <p:to>
                                        <p:strVal val="visible"/>
                                      </p:to>
                                    </p:set>
                                  </p:childTnLst>
                                </p:cTn>
                              </p:par>
                            </p:childTnLst>
                          </p:cTn>
                        </p:par>
                        <p:par>
                          <p:cTn id="38" fill="hold" nodeType="afterGroup">
                            <p:stCondLst>
                              <p:cond delay="24500"/>
                            </p:stCondLst>
                            <p:childTnLst>
                              <p:par>
                                <p:cTn id="39" presetID="1" presetClass="entr" presetSubtype="0" fill="hold" grpId="0" nodeType="afterEffect">
                                  <p:stCondLst>
                                    <p:cond delay="2000"/>
                                  </p:stCondLst>
                                  <p:childTnLst>
                                    <p:set>
                                      <p:cBhvr>
                                        <p:cTn id="40" dur="1" fill="hold">
                                          <p:stCondLst>
                                            <p:cond delay="499"/>
                                          </p:stCondLst>
                                        </p:cTn>
                                        <p:tgtEl>
                                          <p:spTgt spid="4104">
                                            <p:txEl>
                                              <p:pRg st="3" end="3"/>
                                            </p:txEl>
                                          </p:spTgt>
                                        </p:tgtEl>
                                        <p:attrNameLst>
                                          <p:attrName>style.visibility</p:attrName>
                                        </p:attrNameLst>
                                      </p:cBhvr>
                                      <p:to>
                                        <p:strVal val="visible"/>
                                      </p:to>
                                    </p:set>
                                  </p:childTnLst>
                                </p:cTn>
                              </p:par>
                            </p:childTnLst>
                          </p:cTn>
                        </p:par>
                        <p:par>
                          <p:cTn id="41" fill="hold" nodeType="afterGroup">
                            <p:stCondLst>
                              <p:cond delay="27000"/>
                            </p:stCondLst>
                            <p:childTnLst>
                              <p:par>
                                <p:cTn id="42" presetID="1" presetClass="entr" presetSubtype="0" fill="hold" grpId="0" nodeType="afterEffect">
                                  <p:stCondLst>
                                    <p:cond delay="2000"/>
                                  </p:stCondLst>
                                  <p:childTnLst>
                                    <p:set>
                                      <p:cBhvr>
                                        <p:cTn id="43" dur="1" fill="hold">
                                          <p:stCondLst>
                                            <p:cond delay="499"/>
                                          </p:stCondLst>
                                        </p:cTn>
                                        <p:tgtEl>
                                          <p:spTgt spid="4104">
                                            <p:txEl>
                                              <p:pRg st="4" end="4"/>
                                            </p:txEl>
                                          </p:spTgt>
                                        </p:tgtEl>
                                        <p:attrNameLst>
                                          <p:attrName>style.visibility</p:attrName>
                                        </p:attrNameLst>
                                      </p:cBhvr>
                                      <p:to>
                                        <p:strVal val="visible"/>
                                      </p:to>
                                    </p:set>
                                  </p:childTnLst>
                                </p:cTn>
                              </p:par>
                            </p:childTnLst>
                          </p:cTn>
                        </p:par>
                        <p:par>
                          <p:cTn id="44" fill="hold" nodeType="afterGroup">
                            <p:stCondLst>
                              <p:cond delay="29500"/>
                            </p:stCondLst>
                            <p:childTnLst>
                              <p:par>
                                <p:cTn id="45" presetID="1" presetClass="entr" presetSubtype="0" fill="hold" grpId="0" nodeType="afterEffect">
                                  <p:stCondLst>
                                    <p:cond delay="2000"/>
                                  </p:stCondLst>
                                  <p:childTnLst>
                                    <p:set>
                                      <p:cBhvr>
                                        <p:cTn id="46" dur="1" fill="hold">
                                          <p:stCondLst>
                                            <p:cond delay="499"/>
                                          </p:stCondLst>
                                        </p:cTn>
                                        <p:tgtEl>
                                          <p:spTgt spid="410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 grpId="0" autoUpdateAnimBg="0"/>
      <p:bldP spid="4103" grpId="0" build="p" autoUpdateAnimBg="0" advAuto="2000"/>
      <p:bldP spid="4104" grpId="0" build="p" autoUpdateAnimBg="0" advAuto="2000"/>
      <p:bldP spid="4105" grpId="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bg>
      <p:bgPr>
        <a:gradFill rotWithShape="0">
          <a:gsLst>
            <a:gs pos="0">
              <a:srgbClr val="FF9933"/>
            </a:gs>
            <a:gs pos="50000">
              <a:srgbClr val="FFF200"/>
            </a:gs>
            <a:gs pos="100000">
              <a:srgbClr val="FF9933"/>
            </a:gs>
          </a:gsLst>
          <a:lin ang="18900000" scaled="1"/>
        </a:gradFill>
        <a:effectLst/>
      </p:bgPr>
    </p:bg>
    <p:spTree>
      <p:nvGrpSpPr>
        <p:cNvPr id="1" name=""/>
        <p:cNvGrpSpPr/>
        <p:nvPr/>
      </p:nvGrpSpPr>
      <p:grpSpPr>
        <a:xfrm>
          <a:off x="0" y="0"/>
          <a:ext cx="0" cy="0"/>
          <a:chOff x="0" y="0"/>
          <a:chExt cx="0" cy="0"/>
        </a:xfrm>
      </p:grpSpPr>
      <p:sp>
        <p:nvSpPr>
          <p:cNvPr id="97289" name="Text Box 9"/>
          <p:cNvSpPr txBox="1">
            <a:spLocks noChangeArrowheads="1"/>
          </p:cNvSpPr>
          <p:nvPr>
            <p:ph type="body" idx="1"/>
          </p:nvPr>
        </p:nvSpPr>
        <p:spPr>
          <a:xfrm>
            <a:off x="257175" y="2070100"/>
            <a:ext cx="9220200" cy="4529138"/>
          </a:xfrm>
          <a:noFill/>
          <a:ln/>
        </p:spPr>
        <p:txBody>
          <a:bodyPr/>
          <a:lstStyle/>
          <a:p>
            <a:pPr>
              <a:spcBef>
                <a:spcPct val="30000"/>
              </a:spcBef>
            </a:pPr>
            <a:r>
              <a:rPr lang="en-AU" altLang="en-US" sz="2800" b="1">
                <a:latin typeface="Arial" panose="020B0604020202020204" pitchFamily="34" charset="0"/>
              </a:rPr>
              <a:t>Working areas, stairways, walkways fire equipment and safety exits MUST be kept CLEAR of obstructions at ALL times.</a:t>
            </a:r>
          </a:p>
          <a:p>
            <a:pPr>
              <a:spcBef>
                <a:spcPct val="30000"/>
              </a:spcBef>
            </a:pPr>
            <a:r>
              <a:rPr lang="en-AU" altLang="en-US" sz="2800" b="1">
                <a:latin typeface="Arial" panose="020B0604020202020204" pitchFamily="34" charset="0"/>
              </a:rPr>
              <a:t>All fire equipment and exits are line marked to identify those areas that must be kept clear at all times.</a:t>
            </a:r>
          </a:p>
          <a:p>
            <a:pPr>
              <a:spcBef>
                <a:spcPct val="30000"/>
              </a:spcBef>
            </a:pPr>
            <a:r>
              <a:rPr lang="en-AU" altLang="en-US" sz="2800" b="1">
                <a:latin typeface="Arial" panose="020B0604020202020204" pitchFamily="34" charset="0"/>
              </a:rPr>
              <a:t>Report any matter, that you consider a potential hazard to your Manager, Supervisor, WHS representative or Area Warden.</a:t>
            </a:r>
          </a:p>
        </p:txBody>
      </p:sp>
      <p:sp>
        <p:nvSpPr>
          <p:cNvPr id="97291" name="Rectangle 11"/>
          <p:cNvSpPr>
            <a:spLocks noChangeArrowheads="1"/>
          </p:cNvSpPr>
          <p:nvPr/>
        </p:nvSpPr>
        <p:spPr bwMode="auto">
          <a:xfrm>
            <a:off x="771525" y="614363"/>
            <a:ext cx="8415338" cy="1143000"/>
          </a:xfrm>
          <a:prstGeom prst="rect">
            <a:avLst/>
          </a:prstGeom>
          <a:solidFill>
            <a:srgbClr val="FF66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97290" name="WordArt 10" descr="H:\data\Images\Personal\Ani\fire_line_1.gif"/>
          <p:cNvSpPr>
            <a:spLocks noChangeArrowheads="1" noChangeShapeType="1" noTextEdit="1"/>
          </p:cNvSpPr>
          <p:nvPr/>
        </p:nvSpPr>
        <p:spPr bwMode="auto">
          <a:xfrm>
            <a:off x="1563688" y="847725"/>
            <a:ext cx="6800850" cy="6477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AU" sz="3600" kern="10">
                <a:ln w="9525">
                  <a:solidFill>
                    <a:srgbClr val="000000"/>
                  </a:solidFill>
                  <a:round/>
                  <a:headEnd/>
                  <a:tailEnd/>
                </a:ln>
                <a:blipFill dpi="0" rotWithShape="0">
                  <a:blip r:embed="rId3"/>
                  <a:srcRect/>
                  <a:stretch>
                    <a:fillRect/>
                  </a:stretch>
                </a:blipFill>
                <a:latin typeface="Arial Black" panose="020B0A04020102020204" pitchFamily="34" charset="0"/>
              </a:rPr>
              <a:t>FIRE PREVENTION</a:t>
            </a: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97289">
                                            <p:txEl>
                                              <p:pRg st="0" end="0"/>
                                            </p:txEl>
                                          </p:spTgt>
                                        </p:tgtEl>
                                        <p:attrNameLst>
                                          <p:attrName>style.visibility</p:attrName>
                                        </p:attrNameLst>
                                      </p:cBhvr>
                                      <p:to>
                                        <p:strVal val="visible"/>
                                      </p:to>
                                    </p:set>
                                  </p:childTnLst>
                                </p:cTn>
                              </p:par>
                            </p:childTnLst>
                          </p:cTn>
                        </p:par>
                        <p:par>
                          <p:cTn id="7" fill="hold" nodeType="afterGroup">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97289">
                                            <p:txEl>
                                              <p:pRg st="1" end="1"/>
                                            </p:txEl>
                                          </p:spTgt>
                                        </p:tgtEl>
                                        <p:attrNameLst>
                                          <p:attrName>style.visibility</p:attrName>
                                        </p:attrNameLst>
                                      </p:cBhvr>
                                      <p:to>
                                        <p:strVal val="visible"/>
                                      </p:to>
                                    </p:set>
                                  </p:childTnLst>
                                </p:cTn>
                              </p:par>
                            </p:childTnLst>
                          </p:cTn>
                        </p:par>
                        <p:par>
                          <p:cTn id="10" fill="hold" nodeType="afterGroup">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9728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9" grpId="0" build="p" autoUpdateAnimBg="0" advAuto="100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bg>
      <p:bgPr>
        <a:solidFill>
          <a:srgbClr val="FFFFCC"/>
        </a:solidFill>
        <a:effectLst/>
      </p:bgPr>
    </p:bg>
    <p:spTree>
      <p:nvGrpSpPr>
        <p:cNvPr id="1" name=""/>
        <p:cNvGrpSpPr/>
        <p:nvPr/>
      </p:nvGrpSpPr>
      <p:grpSpPr>
        <a:xfrm>
          <a:off x="0" y="0"/>
          <a:ext cx="0" cy="0"/>
          <a:chOff x="0" y="0"/>
          <a:chExt cx="0" cy="0"/>
        </a:xfrm>
      </p:grpSpPr>
      <p:sp>
        <p:nvSpPr>
          <p:cNvPr id="20483" name="Rectangle 3"/>
          <p:cNvSpPr>
            <a:spLocks noGrp="1" noChangeArrowheads="1"/>
          </p:cNvSpPr>
          <p:nvPr>
            <p:ph type="title"/>
          </p:nvPr>
        </p:nvSpPr>
        <p:spPr>
          <a:xfrm>
            <a:off x="0" y="2857500"/>
            <a:ext cx="9906000" cy="1143000"/>
          </a:xfrm>
          <a:noFill/>
          <a:ln/>
          <a:extLst>
            <a:ext uri="{909E8E84-426E-40DD-AFC4-6F175D3DCCD1}">
              <a14:hiddenFill xmlns:a14="http://schemas.microsoft.com/office/drawing/2010/main">
                <a:solidFill>
                  <a:schemeClr val="accent1"/>
                </a:solidFill>
              </a14:hiddenFill>
            </a:ext>
          </a:extLst>
        </p:spPr>
        <p:txBody>
          <a:bodyPr/>
          <a:lstStyle/>
          <a:p>
            <a:r>
              <a:rPr lang="en-US" altLang="en-US" sz="5400" b="1">
                <a:solidFill>
                  <a:srgbClr val="FF0000"/>
                </a:solidFill>
                <a:effectLst>
                  <a:outerShdw blurRad="38100" dist="38100" dir="2700000" algn="tl">
                    <a:srgbClr val="000000"/>
                  </a:outerShdw>
                </a:effectLst>
                <a:latin typeface="Arial" panose="020B0604020202020204" pitchFamily="34" charset="0"/>
              </a:rPr>
              <a:t>In the event of</a:t>
            </a:r>
            <a:br>
              <a:rPr lang="en-US" altLang="en-US" sz="5400" b="1">
                <a:solidFill>
                  <a:srgbClr val="FF0000"/>
                </a:solidFill>
                <a:effectLst>
                  <a:outerShdw blurRad="38100" dist="38100" dir="2700000" algn="tl">
                    <a:srgbClr val="000000"/>
                  </a:outerShdw>
                </a:effectLst>
                <a:latin typeface="Arial" panose="020B0604020202020204" pitchFamily="34" charset="0"/>
              </a:rPr>
            </a:br>
            <a:r>
              <a:rPr lang="en-US" altLang="en-US" sz="5400" b="1">
                <a:solidFill>
                  <a:srgbClr val="FF0000"/>
                </a:solidFill>
                <a:effectLst>
                  <a:outerShdw blurRad="38100" dist="38100" dir="2700000" algn="tl">
                    <a:srgbClr val="000000"/>
                  </a:outerShdw>
                </a:effectLst>
                <a:latin typeface="Arial" panose="020B0604020202020204" pitchFamily="34" charset="0"/>
              </a:rPr>
              <a:t>uncovering an</a:t>
            </a:r>
            <a:br>
              <a:rPr lang="en-US" altLang="en-US" sz="5400" b="1">
                <a:solidFill>
                  <a:srgbClr val="FF0000"/>
                </a:solidFill>
                <a:effectLst>
                  <a:outerShdw blurRad="38100" dist="38100" dir="2700000" algn="tl">
                    <a:srgbClr val="000000"/>
                  </a:outerShdw>
                </a:effectLst>
                <a:latin typeface="Arial" panose="020B0604020202020204" pitchFamily="34" charset="0"/>
              </a:rPr>
            </a:br>
            <a:r>
              <a:rPr lang="en-US" altLang="en-US" sz="5400" b="1">
                <a:solidFill>
                  <a:srgbClr val="FF0000"/>
                </a:solidFill>
                <a:effectLst>
                  <a:outerShdw blurRad="38100" dist="38100" dir="2700000" algn="tl">
                    <a:srgbClr val="000000"/>
                  </a:outerShdw>
                </a:effectLst>
                <a:latin typeface="Arial" panose="020B0604020202020204" pitchFamily="34" charset="0"/>
              </a:rPr>
              <a:t>Emergency Situation,</a:t>
            </a:r>
            <a:br>
              <a:rPr lang="en-US" altLang="en-US" sz="5400" b="1">
                <a:solidFill>
                  <a:srgbClr val="FF0000"/>
                </a:solidFill>
                <a:effectLst>
                  <a:outerShdw blurRad="38100" dist="38100" dir="2700000" algn="tl">
                    <a:srgbClr val="000000"/>
                  </a:outerShdw>
                </a:effectLst>
                <a:latin typeface="Arial" panose="020B0604020202020204" pitchFamily="34" charset="0"/>
              </a:rPr>
            </a:br>
            <a:r>
              <a:rPr lang="en-US" altLang="en-US" sz="5400" b="1">
                <a:solidFill>
                  <a:srgbClr val="FF0000"/>
                </a:solidFill>
                <a:effectLst>
                  <a:outerShdw blurRad="38100" dist="38100" dir="2700000" algn="tl">
                    <a:srgbClr val="000000"/>
                  </a:outerShdw>
                </a:effectLst>
                <a:latin typeface="Arial" panose="020B0604020202020204" pitchFamily="34" charset="0"/>
              </a:rPr>
              <a:t>the following procedures should be followed:</a:t>
            </a:r>
            <a:endParaRPr lang="en-AU" altLang="en-US" sz="5400" b="1">
              <a:solidFill>
                <a:srgbClr val="FF0000"/>
              </a:solidFill>
              <a:effectLst>
                <a:outerShdw blurRad="38100" dist="38100" dir="2700000" algn="tl">
                  <a:srgbClr val="000000"/>
                </a:outerShdw>
              </a:effectLst>
              <a:latin typeface="Arial" panose="020B0604020202020204" pitchFamily="34" charset="0"/>
            </a:endParaRP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dissolve">
                                      <p:cBhvr>
                                        <p:cTn id="7" dur="500"/>
                                        <p:tgtEl>
                                          <p:spTgt spid="20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CC99"/>
            </a:gs>
            <a:gs pos="50000">
              <a:srgbClr val="FFFFCC"/>
            </a:gs>
            <a:gs pos="100000">
              <a:srgbClr val="FFCC99"/>
            </a:gs>
          </a:gsLst>
          <a:lin ang="5400000" scaled="1"/>
        </a:gradFill>
        <a:effectLst/>
      </p:bgPr>
    </p:bg>
    <p:spTree>
      <p:nvGrpSpPr>
        <p:cNvPr id="1" name=""/>
        <p:cNvGrpSpPr/>
        <p:nvPr/>
      </p:nvGrpSpPr>
      <p:grpSpPr>
        <a:xfrm>
          <a:off x="0" y="0"/>
          <a:ext cx="0" cy="0"/>
          <a:chOff x="0" y="0"/>
          <a:chExt cx="0" cy="0"/>
        </a:xfrm>
      </p:grpSpPr>
      <p:sp>
        <p:nvSpPr>
          <p:cNvPr id="17412" name="Text Box 4"/>
          <p:cNvSpPr txBox="1">
            <a:spLocks noChangeArrowheads="1"/>
          </p:cNvSpPr>
          <p:nvPr/>
        </p:nvSpPr>
        <p:spPr bwMode="auto">
          <a:xfrm>
            <a:off x="114300" y="268288"/>
            <a:ext cx="9591675" cy="645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1"/>
                  </a:outerShdw>
                </a:effectLst>
              </a14:hiddenEffects>
            </a:ext>
          </a:extLst>
        </p:spPr>
        <p:txBody>
          <a:bodyPr>
            <a:spAutoFit/>
          </a:bodyPr>
          <a:lstStyle>
            <a:lvl1pPr marL="563563" indent="-563563">
              <a:tabLst>
                <a:tab pos="563563" algn="l"/>
              </a:tabLst>
              <a:defRPr sz="2400">
                <a:solidFill>
                  <a:schemeClr val="tx1"/>
                </a:solidFill>
                <a:latin typeface="Times New Roman" panose="02020603050405020304" pitchFamily="18" charset="0"/>
              </a:defRPr>
            </a:lvl1pPr>
            <a:lvl2pPr marL="1711325">
              <a:tabLst>
                <a:tab pos="563563" algn="l"/>
              </a:tabLst>
              <a:defRPr sz="2400">
                <a:solidFill>
                  <a:schemeClr val="tx1"/>
                </a:solidFill>
                <a:latin typeface="Times New Roman" panose="02020603050405020304" pitchFamily="18" charset="0"/>
              </a:defRPr>
            </a:lvl2pPr>
            <a:lvl3pPr marL="1901825">
              <a:tabLst>
                <a:tab pos="563563" algn="l"/>
              </a:tabLst>
              <a:defRPr sz="2400">
                <a:solidFill>
                  <a:schemeClr val="tx1"/>
                </a:solidFill>
                <a:latin typeface="Times New Roman" panose="02020603050405020304" pitchFamily="18" charset="0"/>
              </a:defRPr>
            </a:lvl3pPr>
            <a:lvl4pPr marL="2092325">
              <a:tabLst>
                <a:tab pos="563563" algn="l"/>
              </a:tabLst>
              <a:defRPr sz="2400">
                <a:solidFill>
                  <a:schemeClr val="tx1"/>
                </a:solidFill>
                <a:latin typeface="Times New Roman" panose="02020603050405020304" pitchFamily="18" charset="0"/>
              </a:defRPr>
            </a:lvl4pPr>
            <a:lvl5pPr marL="2282825">
              <a:tabLst>
                <a:tab pos="563563" algn="l"/>
              </a:tabLst>
              <a:defRPr sz="2400">
                <a:solidFill>
                  <a:schemeClr val="tx1"/>
                </a:solidFill>
                <a:latin typeface="Times New Roman" panose="02020603050405020304" pitchFamily="18" charset="0"/>
              </a:defRPr>
            </a:lvl5pPr>
            <a:lvl6pPr marL="2740025" eaLnBrk="0" fontAlgn="base" hangingPunct="0">
              <a:spcBef>
                <a:spcPct val="0"/>
              </a:spcBef>
              <a:spcAft>
                <a:spcPct val="0"/>
              </a:spcAft>
              <a:tabLst>
                <a:tab pos="563563" algn="l"/>
              </a:tabLst>
              <a:defRPr sz="2400">
                <a:solidFill>
                  <a:schemeClr val="tx1"/>
                </a:solidFill>
                <a:latin typeface="Times New Roman" panose="02020603050405020304" pitchFamily="18" charset="0"/>
              </a:defRPr>
            </a:lvl6pPr>
            <a:lvl7pPr marL="3197225" eaLnBrk="0" fontAlgn="base" hangingPunct="0">
              <a:spcBef>
                <a:spcPct val="0"/>
              </a:spcBef>
              <a:spcAft>
                <a:spcPct val="0"/>
              </a:spcAft>
              <a:tabLst>
                <a:tab pos="563563" algn="l"/>
              </a:tabLst>
              <a:defRPr sz="2400">
                <a:solidFill>
                  <a:schemeClr val="tx1"/>
                </a:solidFill>
                <a:latin typeface="Times New Roman" panose="02020603050405020304" pitchFamily="18" charset="0"/>
              </a:defRPr>
            </a:lvl7pPr>
            <a:lvl8pPr marL="3654425" eaLnBrk="0" fontAlgn="base" hangingPunct="0">
              <a:spcBef>
                <a:spcPct val="0"/>
              </a:spcBef>
              <a:spcAft>
                <a:spcPct val="0"/>
              </a:spcAft>
              <a:tabLst>
                <a:tab pos="563563" algn="l"/>
              </a:tabLst>
              <a:defRPr sz="2400">
                <a:solidFill>
                  <a:schemeClr val="tx1"/>
                </a:solidFill>
                <a:latin typeface="Times New Roman" panose="02020603050405020304" pitchFamily="18" charset="0"/>
              </a:defRPr>
            </a:lvl8pPr>
            <a:lvl9pPr marL="4111625" eaLnBrk="0" fontAlgn="base" hangingPunct="0">
              <a:spcBef>
                <a:spcPct val="0"/>
              </a:spcBef>
              <a:spcAft>
                <a:spcPct val="0"/>
              </a:spcAft>
              <a:tabLst>
                <a:tab pos="563563" algn="l"/>
              </a:tabLst>
              <a:defRPr sz="2400">
                <a:solidFill>
                  <a:schemeClr val="tx1"/>
                </a:solidFill>
                <a:latin typeface="Times New Roman" panose="02020603050405020304" pitchFamily="18" charset="0"/>
              </a:defRPr>
            </a:lvl9pPr>
          </a:lstStyle>
          <a:p>
            <a:pPr>
              <a:spcBef>
                <a:spcPct val="25000"/>
              </a:spcBef>
              <a:spcAft>
                <a:spcPct val="25000"/>
              </a:spcAft>
              <a:buClr>
                <a:srgbClr val="FF0000"/>
              </a:buClr>
              <a:buFont typeface="Webdings" panose="05030102010509060703" pitchFamily="18" charset="2"/>
              <a:buChar char=""/>
            </a:pPr>
            <a:r>
              <a:rPr lang="en-US" altLang="en-US" sz="2600" b="1">
                <a:latin typeface="Arial" panose="020B0604020202020204" pitchFamily="34" charset="0"/>
              </a:rPr>
              <a:t>Rescue/move persons from immediate danger to safety if safe to do so.</a:t>
            </a:r>
          </a:p>
          <a:p>
            <a:pPr>
              <a:spcBef>
                <a:spcPct val="25000"/>
              </a:spcBef>
              <a:spcAft>
                <a:spcPct val="25000"/>
              </a:spcAft>
              <a:buClr>
                <a:srgbClr val="FF0000"/>
              </a:buClr>
              <a:buFont typeface="Webdings" panose="05030102010509060703" pitchFamily="18" charset="2"/>
              <a:buChar char=""/>
            </a:pPr>
            <a:r>
              <a:rPr lang="en-US" altLang="en-US" sz="2600" b="1">
                <a:latin typeface="Arial" panose="020B0604020202020204" pitchFamily="34" charset="0"/>
              </a:rPr>
              <a:t>Alert persons in the vicinity of the emergency.</a:t>
            </a:r>
          </a:p>
          <a:p>
            <a:pPr>
              <a:spcBef>
                <a:spcPct val="25000"/>
              </a:spcBef>
              <a:spcAft>
                <a:spcPct val="25000"/>
              </a:spcAft>
              <a:buClr>
                <a:srgbClr val="FF0000"/>
              </a:buClr>
              <a:buFont typeface="Webdings" panose="05030102010509060703" pitchFamily="18" charset="2"/>
              <a:buChar char=""/>
            </a:pPr>
            <a:r>
              <a:rPr lang="en-US" altLang="en-US" sz="2600" b="1">
                <a:latin typeface="Arial" panose="020B0604020202020204" pitchFamily="34" charset="0"/>
              </a:rPr>
              <a:t>Notify reception on the emergency dedicated extension </a:t>
            </a:r>
            <a:r>
              <a:rPr lang="en-US" altLang="en-US" sz="2600" b="1">
                <a:solidFill>
                  <a:srgbClr val="FF0000"/>
                </a:solidFill>
                <a:effectLst>
                  <a:outerShdw blurRad="38100" dist="38100" dir="2700000" algn="tl">
                    <a:srgbClr val="000000"/>
                  </a:outerShdw>
                </a:effectLst>
                <a:latin typeface="Arial" panose="020B0604020202020204" pitchFamily="34" charset="0"/>
              </a:rPr>
              <a:t>6970</a:t>
            </a:r>
            <a:r>
              <a:rPr lang="en-US" altLang="en-US" sz="2600" b="1">
                <a:latin typeface="Arial" panose="020B0604020202020204" pitchFamily="34" charset="0"/>
              </a:rPr>
              <a:t>.</a:t>
            </a:r>
          </a:p>
          <a:p>
            <a:pPr>
              <a:spcBef>
                <a:spcPct val="25000"/>
              </a:spcBef>
              <a:spcAft>
                <a:spcPct val="25000"/>
              </a:spcAft>
              <a:buClr>
                <a:srgbClr val="FF0000"/>
              </a:buClr>
              <a:buFont typeface="Webdings" panose="05030102010509060703" pitchFamily="18" charset="2"/>
              <a:buChar char=""/>
            </a:pPr>
            <a:r>
              <a:rPr lang="en-US" altLang="en-US" sz="2600" b="1">
                <a:latin typeface="Arial" panose="020B0604020202020204" pitchFamily="34" charset="0"/>
              </a:rPr>
              <a:t>Specify – </a:t>
            </a:r>
            <a:r>
              <a:rPr lang="en-US" altLang="en-US" sz="2600" b="1" i="1">
                <a:latin typeface="Arial" panose="020B0604020202020204" pitchFamily="34" charset="0"/>
              </a:rPr>
              <a:t>Your Name, Location and type of Emergency</a:t>
            </a:r>
            <a:r>
              <a:rPr lang="en-US" altLang="en-US" sz="2600" b="1">
                <a:latin typeface="Arial" panose="020B0604020202020204" pitchFamily="34" charset="0"/>
              </a:rPr>
              <a:t>.</a:t>
            </a:r>
          </a:p>
          <a:p>
            <a:pPr>
              <a:spcBef>
                <a:spcPct val="25000"/>
              </a:spcBef>
              <a:spcAft>
                <a:spcPct val="25000"/>
              </a:spcAft>
              <a:buClr>
                <a:srgbClr val="FF0000"/>
              </a:buClr>
              <a:buFont typeface="Webdings" panose="05030102010509060703" pitchFamily="18" charset="2"/>
              <a:buChar char=""/>
            </a:pPr>
            <a:r>
              <a:rPr lang="en-US" altLang="en-US" sz="2600" b="1">
                <a:latin typeface="Arial" panose="020B0604020202020204" pitchFamily="34" charset="0"/>
              </a:rPr>
              <a:t>Do not contact the Emergency Services – (the receptionist will contact the Chief Warden and contact the Emergency Services).</a:t>
            </a:r>
          </a:p>
          <a:p>
            <a:pPr>
              <a:spcBef>
                <a:spcPct val="25000"/>
              </a:spcBef>
              <a:spcAft>
                <a:spcPct val="25000"/>
              </a:spcAft>
              <a:buClr>
                <a:srgbClr val="FF0000"/>
              </a:buClr>
              <a:buFont typeface="Webdings" panose="05030102010509060703" pitchFamily="18" charset="2"/>
              <a:buChar char=""/>
            </a:pPr>
            <a:r>
              <a:rPr lang="en-US" altLang="en-US" sz="2600" b="1">
                <a:solidFill>
                  <a:srgbClr val="FF0000"/>
                </a:solidFill>
                <a:effectLst>
                  <a:outerShdw blurRad="38100" dist="38100" dir="2700000" algn="tl">
                    <a:srgbClr val="000000"/>
                  </a:outerShdw>
                </a:effectLst>
                <a:latin typeface="Arial" panose="020B0604020202020204" pitchFamily="34" charset="0"/>
              </a:rPr>
              <a:t>If unanswered / after hours notify the Emergency Services direct on 000.</a:t>
            </a:r>
          </a:p>
          <a:p>
            <a:pPr>
              <a:spcBef>
                <a:spcPct val="25000"/>
              </a:spcBef>
              <a:spcAft>
                <a:spcPct val="25000"/>
              </a:spcAft>
              <a:buClr>
                <a:srgbClr val="FF0000"/>
              </a:buClr>
              <a:buFont typeface="Webdings" panose="05030102010509060703" pitchFamily="18" charset="2"/>
              <a:buChar char=""/>
            </a:pPr>
            <a:r>
              <a:rPr lang="en-US" altLang="en-US" sz="2600" b="1">
                <a:latin typeface="Arial" panose="020B0604020202020204" pitchFamily="34" charset="0"/>
              </a:rPr>
              <a:t>In the case of fire, and only if competent to do so, attempt to extinguish.</a:t>
            </a:r>
            <a:endParaRPr lang="en-US" altLang="en-US" sz="2600" b="1">
              <a:solidFill>
                <a:srgbClr val="FF0000"/>
              </a:solidFill>
              <a:effectLst>
                <a:outerShdw blurRad="38100" dist="38100" dir="2700000" algn="tl">
                  <a:srgbClr val="000000"/>
                </a:outerShdw>
              </a:effectLst>
              <a:latin typeface="Arial" panose="020B0604020202020204" pitchFamily="34" charset="0"/>
            </a:endParaRP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1000"/>
                                  </p:stCondLst>
                                  <p:childTnLst>
                                    <p:set>
                                      <p:cBhvr>
                                        <p:cTn id="6" dur="1" fill="hold">
                                          <p:stCondLst>
                                            <p:cond delay="0"/>
                                          </p:stCondLst>
                                        </p:cTn>
                                        <p:tgtEl>
                                          <p:spTgt spid="17412">
                                            <p:txEl>
                                              <p:pRg st="0" end="0"/>
                                            </p:txEl>
                                          </p:spTgt>
                                        </p:tgtEl>
                                        <p:attrNameLst>
                                          <p:attrName>style.visibility</p:attrName>
                                        </p:attrNameLst>
                                      </p:cBhvr>
                                      <p:to>
                                        <p:strVal val="visible"/>
                                      </p:to>
                                    </p:set>
                                    <p:animEffect transition="in" filter="wipe(up)">
                                      <p:cBhvr>
                                        <p:cTn id="7" dur="500"/>
                                        <p:tgtEl>
                                          <p:spTgt spid="17412">
                                            <p:txEl>
                                              <p:pRg st="0" end="0"/>
                                            </p:txEl>
                                          </p:spTgt>
                                        </p:tgtEl>
                                      </p:cBhvr>
                                    </p:animEffect>
                                  </p:childTnLst>
                                </p:cTn>
                              </p:par>
                            </p:childTnLst>
                          </p:cTn>
                        </p:par>
                        <p:par>
                          <p:cTn id="8" fill="hold" nodeType="afterGroup">
                            <p:stCondLst>
                              <p:cond delay="1500"/>
                            </p:stCondLst>
                            <p:childTnLst>
                              <p:par>
                                <p:cTn id="9" presetID="22" presetClass="entr" presetSubtype="1" fill="hold" grpId="0" nodeType="afterEffect">
                                  <p:stCondLst>
                                    <p:cond delay="1000"/>
                                  </p:stCondLst>
                                  <p:childTnLst>
                                    <p:set>
                                      <p:cBhvr>
                                        <p:cTn id="10" dur="1" fill="hold">
                                          <p:stCondLst>
                                            <p:cond delay="0"/>
                                          </p:stCondLst>
                                        </p:cTn>
                                        <p:tgtEl>
                                          <p:spTgt spid="17412">
                                            <p:txEl>
                                              <p:pRg st="1" end="1"/>
                                            </p:txEl>
                                          </p:spTgt>
                                        </p:tgtEl>
                                        <p:attrNameLst>
                                          <p:attrName>style.visibility</p:attrName>
                                        </p:attrNameLst>
                                      </p:cBhvr>
                                      <p:to>
                                        <p:strVal val="visible"/>
                                      </p:to>
                                    </p:set>
                                    <p:animEffect transition="in" filter="wipe(up)">
                                      <p:cBhvr>
                                        <p:cTn id="11" dur="500"/>
                                        <p:tgtEl>
                                          <p:spTgt spid="17412">
                                            <p:txEl>
                                              <p:pRg st="1" end="1"/>
                                            </p:txEl>
                                          </p:spTgt>
                                        </p:tgtEl>
                                      </p:cBhvr>
                                    </p:animEffect>
                                  </p:childTnLst>
                                </p:cTn>
                              </p:par>
                            </p:childTnLst>
                          </p:cTn>
                        </p:par>
                        <p:par>
                          <p:cTn id="12" fill="hold" nodeType="afterGroup">
                            <p:stCondLst>
                              <p:cond delay="3000"/>
                            </p:stCondLst>
                            <p:childTnLst>
                              <p:par>
                                <p:cTn id="13" presetID="22" presetClass="entr" presetSubtype="1" fill="hold" grpId="0" nodeType="afterEffect">
                                  <p:stCondLst>
                                    <p:cond delay="1000"/>
                                  </p:stCondLst>
                                  <p:childTnLst>
                                    <p:set>
                                      <p:cBhvr>
                                        <p:cTn id="14" dur="1" fill="hold">
                                          <p:stCondLst>
                                            <p:cond delay="0"/>
                                          </p:stCondLst>
                                        </p:cTn>
                                        <p:tgtEl>
                                          <p:spTgt spid="17412">
                                            <p:txEl>
                                              <p:pRg st="2" end="2"/>
                                            </p:txEl>
                                          </p:spTgt>
                                        </p:tgtEl>
                                        <p:attrNameLst>
                                          <p:attrName>style.visibility</p:attrName>
                                        </p:attrNameLst>
                                      </p:cBhvr>
                                      <p:to>
                                        <p:strVal val="visible"/>
                                      </p:to>
                                    </p:set>
                                    <p:animEffect transition="in" filter="wipe(up)">
                                      <p:cBhvr>
                                        <p:cTn id="15" dur="500"/>
                                        <p:tgtEl>
                                          <p:spTgt spid="17412">
                                            <p:txEl>
                                              <p:pRg st="2" end="2"/>
                                            </p:txEl>
                                          </p:spTgt>
                                        </p:tgtEl>
                                      </p:cBhvr>
                                    </p:animEffect>
                                  </p:childTnLst>
                                </p:cTn>
                              </p:par>
                            </p:childTnLst>
                          </p:cTn>
                        </p:par>
                        <p:par>
                          <p:cTn id="16" fill="hold" nodeType="afterGroup">
                            <p:stCondLst>
                              <p:cond delay="4500"/>
                            </p:stCondLst>
                            <p:childTnLst>
                              <p:par>
                                <p:cTn id="17" presetID="22" presetClass="entr" presetSubtype="1" fill="hold" grpId="0" nodeType="afterEffect">
                                  <p:stCondLst>
                                    <p:cond delay="1000"/>
                                  </p:stCondLst>
                                  <p:childTnLst>
                                    <p:set>
                                      <p:cBhvr>
                                        <p:cTn id="18" dur="1" fill="hold">
                                          <p:stCondLst>
                                            <p:cond delay="0"/>
                                          </p:stCondLst>
                                        </p:cTn>
                                        <p:tgtEl>
                                          <p:spTgt spid="17412">
                                            <p:txEl>
                                              <p:pRg st="3" end="3"/>
                                            </p:txEl>
                                          </p:spTgt>
                                        </p:tgtEl>
                                        <p:attrNameLst>
                                          <p:attrName>style.visibility</p:attrName>
                                        </p:attrNameLst>
                                      </p:cBhvr>
                                      <p:to>
                                        <p:strVal val="visible"/>
                                      </p:to>
                                    </p:set>
                                    <p:animEffect transition="in" filter="wipe(up)">
                                      <p:cBhvr>
                                        <p:cTn id="19" dur="500"/>
                                        <p:tgtEl>
                                          <p:spTgt spid="17412">
                                            <p:txEl>
                                              <p:pRg st="3" end="3"/>
                                            </p:txEl>
                                          </p:spTgt>
                                        </p:tgtEl>
                                      </p:cBhvr>
                                    </p:animEffect>
                                  </p:childTnLst>
                                </p:cTn>
                              </p:par>
                            </p:childTnLst>
                          </p:cTn>
                        </p:par>
                        <p:par>
                          <p:cTn id="20" fill="hold" nodeType="afterGroup">
                            <p:stCondLst>
                              <p:cond delay="6000"/>
                            </p:stCondLst>
                            <p:childTnLst>
                              <p:par>
                                <p:cTn id="21" presetID="22" presetClass="entr" presetSubtype="1" fill="hold" grpId="0" nodeType="afterEffect">
                                  <p:stCondLst>
                                    <p:cond delay="1000"/>
                                  </p:stCondLst>
                                  <p:childTnLst>
                                    <p:set>
                                      <p:cBhvr>
                                        <p:cTn id="22" dur="1" fill="hold">
                                          <p:stCondLst>
                                            <p:cond delay="0"/>
                                          </p:stCondLst>
                                        </p:cTn>
                                        <p:tgtEl>
                                          <p:spTgt spid="17412">
                                            <p:txEl>
                                              <p:pRg st="4" end="4"/>
                                            </p:txEl>
                                          </p:spTgt>
                                        </p:tgtEl>
                                        <p:attrNameLst>
                                          <p:attrName>style.visibility</p:attrName>
                                        </p:attrNameLst>
                                      </p:cBhvr>
                                      <p:to>
                                        <p:strVal val="visible"/>
                                      </p:to>
                                    </p:set>
                                    <p:animEffect transition="in" filter="wipe(up)">
                                      <p:cBhvr>
                                        <p:cTn id="23" dur="500"/>
                                        <p:tgtEl>
                                          <p:spTgt spid="17412">
                                            <p:txEl>
                                              <p:pRg st="4" end="4"/>
                                            </p:txEl>
                                          </p:spTgt>
                                        </p:tgtEl>
                                      </p:cBhvr>
                                    </p:animEffect>
                                  </p:childTnLst>
                                </p:cTn>
                              </p:par>
                            </p:childTnLst>
                          </p:cTn>
                        </p:par>
                        <p:par>
                          <p:cTn id="24" fill="hold" nodeType="afterGroup">
                            <p:stCondLst>
                              <p:cond delay="7500"/>
                            </p:stCondLst>
                            <p:childTnLst>
                              <p:par>
                                <p:cTn id="25" presetID="22" presetClass="entr" presetSubtype="1" fill="hold" grpId="0" nodeType="afterEffect">
                                  <p:stCondLst>
                                    <p:cond delay="1000"/>
                                  </p:stCondLst>
                                  <p:childTnLst>
                                    <p:set>
                                      <p:cBhvr>
                                        <p:cTn id="26" dur="1" fill="hold">
                                          <p:stCondLst>
                                            <p:cond delay="0"/>
                                          </p:stCondLst>
                                        </p:cTn>
                                        <p:tgtEl>
                                          <p:spTgt spid="17412">
                                            <p:txEl>
                                              <p:pRg st="5" end="5"/>
                                            </p:txEl>
                                          </p:spTgt>
                                        </p:tgtEl>
                                        <p:attrNameLst>
                                          <p:attrName>style.visibility</p:attrName>
                                        </p:attrNameLst>
                                      </p:cBhvr>
                                      <p:to>
                                        <p:strVal val="visible"/>
                                      </p:to>
                                    </p:set>
                                    <p:animEffect transition="in" filter="wipe(up)">
                                      <p:cBhvr>
                                        <p:cTn id="27" dur="500"/>
                                        <p:tgtEl>
                                          <p:spTgt spid="17412">
                                            <p:txEl>
                                              <p:pRg st="5" end="5"/>
                                            </p:txEl>
                                          </p:spTgt>
                                        </p:tgtEl>
                                      </p:cBhvr>
                                    </p:animEffect>
                                  </p:childTnLst>
                                </p:cTn>
                              </p:par>
                            </p:childTnLst>
                          </p:cTn>
                        </p:par>
                        <p:par>
                          <p:cTn id="28" fill="hold" nodeType="afterGroup">
                            <p:stCondLst>
                              <p:cond delay="9000"/>
                            </p:stCondLst>
                            <p:childTnLst>
                              <p:par>
                                <p:cTn id="29" presetID="22" presetClass="entr" presetSubtype="1" fill="hold" grpId="0" nodeType="afterEffect">
                                  <p:stCondLst>
                                    <p:cond delay="1000"/>
                                  </p:stCondLst>
                                  <p:childTnLst>
                                    <p:set>
                                      <p:cBhvr>
                                        <p:cTn id="30" dur="1" fill="hold">
                                          <p:stCondLst>
                                            <p:cond delay="0"/>
                                          </p:stCondLst>
                                        </p:cTn>
                                        <p:tgtEl>
                                          <p:spTgt spid="17412">
                                            <p:txEl>
                                              <p:pRg st="6" end="6"/>
                                            </p:txEl>
                                          </p:spTgt>
                                        </p:tgtEl>
                                        <p:attrNameLst>
                                          <p:attrName>style.visibility</p:attrName>
                                        </p:attrNameLst>
                                      </p:cBhvr>
                                      <p:to>
                                        <p:strVal val="visible"/>
                                      </p:to>
                                    </p:set>
                                    <p:animEffect transition="in" filter="wipe(up)">
                                      <p:cBhvr>
                                        <p:cTn id="31" dur="500"/>
                                        <p:tgtEl>
                                          <p:spTgt spid="1741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build="p" autoUpdateAnimBg="0" advAuto="1000"/>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CC99"/>
            </a:gs>
            <a:gs pos="50000">
              <a:srgbClr val="FFFF99"/>
            </a:gs>
            <a:gs pos="100000">
              <a:srgbClr val="FFCC99"/>
            </a:gs>
          </a:gsLst>
          <a:lin ang="5400000" scaled="1"/>
        </a:gradFill>
        <a:effectLst/>
      </p:bgPr>
    </p:bg>
    <p:spTree>
      <p:nvGrpSpPr>
        <p:cNvPr id="1" name=""/>
        <p:cNvGrpSpPr/>
        <p:nvPr/>
      </p:nvGrpSpPr>
      <p:grpSpPr>
        <a:xfrm>
          <a:off x="0" y="0"/>
          <a:ext cx="0" cy="0"/>
          <a:chOff x="0" y="0"/>
          <a:chExt cx="0" cy="0"/>
        </a:xfrm>
      </p:grpSpPr>
      <p:sp>
        <p:nvSpPr>
          <p:cNvPr id="19459" name="Text Box 3"/>
          <p:cNvSpPr txBox="1">
            <a:spLocks noChangeArrowheads="1"/>
          </p:cNvSpPr>
          <p:nvPr/>
        </p:nvSpPr>
        <p:spPr bwMode="auto">
          <a:xfrm>
            <a:off x="220663" y="246063"/>
            <a:ext cx="9296400" cy="6386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563563" indent="-563563">
              <a:defRPr sz="2400">
                <a:solidFill>
                  <a:schemeClr val="tx1"/>
                </a:solidFill>
                <a:latin typeface="Times New Roman" panose="02020603050405020304" pitchFamily="18" charset="0"/>
              </a:defRPr>
            </a:lvl1pPr>
            <a:lvl2pPr marL="754063">
              <a:defRPr sz="2400">
                <a:solidFill>
                  <a:schemeClr val="tx1"/>
                </a:solidFill>
                <a:latin typeface="Times New Roman" panose="02020603050405020304" pitchFamily="18" charset="0"/>
              </a:defRPr>
            </a:lvl2pPr>
            <a:lvl3pPr marL="944563">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eaLnBrk="0" fontAlgn="base" hangingPunct="0">
              <a:spcBef>
                <a:spcPct val="0"/>
              </a:spcBef>
              <a:spcAft>
                <a:spcPct val="0"/>
              </a:spcAft>
              <a:defRPr sz="2400">
                <a:solidFill>
                  <a:schemeClr val="tx1"/>
                </a:solidFill>
                <a:latin typeface="Times New Roman" panose="02020603050405020304" pitchFamily="18" charset="0"/>
              </a:defRPr>
            </a:lvl6pPr>
            <a:lvl7pPr eaLnBrk="0" fontAlgn="base" hangingPunct="0">
              <a:spcBef>
                <a:spcPct val="0"/>
              </a:spcBef>
              <a:spcAft>
                <a:spcPct val="0"/>
              </a:spcAft>
              <a:defRPr sz="2400">
                <a:solidFill>
                  <a:schemeClr val="tx1"/>
                </a:solidFill>
                <a:latin typeface="Times New Roman" panose="02020603050405020304" pitchFamily="18" charset="0"/>
              </a:defRPr>
            </a:lvl7pPr>
            <a:lvl8pPr eaLnBrk="0" fontAlgn="base" hangingPunct="0">
              <a:spcBef>
                <a:spcPct val="0"/>
              </a:spcBef>
              <a:spcAft>
                <a:spcPct val="0"/>
              </a:spcAft>
              <a:defRPr sz="2400">
                <a:solidFill>
                  <a:schemeClr val="tx1"/>
                </a:solidFill>
                <a:latin typeface="Times New Roman" panose="02020603050405020304" pitchFamily="18" charset="0"/>
              </a:defRPr>
            </a:lvl8pPr>
            <a:lvl9pP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25000"/>
              </a:spcBef>
              <a:spcAft>
                <a:spcPct val="25000"/>
              </a:spcAft>
              <a:buClr>
                <a:srgbClr val="FF0000"/>
              </a:buClr>
              <a:buFont typeface="Webdings" panose="05030102010509060703" pitchFamily="18" charset="2"/>
              <a:buChar char=""/>
            </a:pPr>
            <a:r>
              <a:rPr lang="en-US" altLang="en-US" sz="2600" b="1">
                <a:latin typeface="Arial" panose="020B0604020202020204" pitchFamily="34" charset="0"/>
              </a:rPr>
              <a:t>If at risk, evacuate the area to the desiginated. Evacuation Assembly Area. </a:t>
            </a:r>
            <a:br>
              <a:rPr lang="en-US" altLang="en-US" sz="2600" b="1">
                <a:latin typeface="Arial" panose="020B0604020202020204" pitchFamily="34" charset="0"/>
              </a:rPr>
            </a:br>
            <a:r>
              <a:rPr lang="en-US" altLang="en-US" sz="2600" b="1">
                <a:latin typeface="Arial" panose="020B0604020202020204" pitchFamily="34" charset="0"/>
              </a:rPr>
              <a:t>Should an emergency occur at meal break or at the end of shift, </a:t>
            </a:r>
            <a:r>
              <a:rPr lang="en-US" altLang="en-US" sz="2600" b="1">
                <a:solidFill>
                  <a:srgbClr val="FF3300"/>
                </a:solidFill>
                <a:latin typeface="Arial" panose="020B0604020202020204" pitchFamily="34" charset="0"/>
              </a:rPr>
              <a:t>do not leave the site</a:t>
            </a:r>
            <a:r>
              <a:rPr lang="en-US" altLang="en-US" sz="2600" b="1">
                <a:latin typeface="Arial" panose="020B0604020202020204" pitchFamily="34" charset="0"/>
              </a:rPr>
              <a:t>.</a:t>
            </a:r>
          </a:p>
          <a:p>
            <a:pPr>
              <a:spcBef>
                <a:spcPct val="25000"/>
              </a:spcBef>
              <a:spcAft>
                <a:spcPct val="25000"/>
              </a:spcAft>
              <a:buClr>
                <a:srgbClr val="FF0000"/>
              </a:buClr>
              <a:buFont typeface="Webdings" panose="05030102010509060703" pitchFamily="18" charset="2"/>
              <a:buChar char=""/>
            </a:pPr>
            <a:r>
              <a:rPr lang="en-US" altLang="en-US" sz="2600" b="1">
                <a:latin typeface="Arial" panose="020B0604020202020204" pitchFamily="34" charset="0"/>
              </a:rPr>
              <a:t>Promptly answer your name at roll call and await further instructions from the Area Warden.  </a:t>
            </a:r>
            <a:br>
              <a:rPr lang="en-US" altLang="en-US" sz="2600" b="1">
                <a:latin typeface="Arial" panose="020B0604020202020204" pitchFamily="34" charset="0"/>
              </a:rPr>
            </a:br>
            <a:r>
              <a:rPr lang="en-US" altLang="en-US" sz="2600" b="1">
                <a:latin typeface="Arial" panose="020B0604020202020204" pitchFamily="34" charset="0"/>
              </a:rPr>
              <a:t>Remain quiet during roll call so the Roll Caller is able to perform their job.</a:t>
            </a:r>
          </a:p>
          <a:p>
            <a:pPr>
              <a:spcBef>
                <a:spcPct val="30000"/>
              </a:spcBef>
              <a:spcAft>
                <a:spcPct val="30000"/>
              </a:spcAft>
              <a:buClr>
                <a:srgbClr val="FF0000"/>
              </a:buClr>
              <a:buFont typeface="Webdings" panose="05030102010509060703" pitchFamily="18" charset="2"/>
              <a:buChar char=""/>
            </a:pPr>
            <a:r>
              <a:rPr lang="en-US" altLang="en-US" sz="2600" b="1">
                <a:latin typeface="Arial" panose="020B0604020202020204" pitchFamily="34" charset="0"/>
              </a:rPr>
              <a:t>If you have assembled outside your normal work area please identify yourself to the Area Warden so that you can be accounted for on the relevant roll call listing.</a:t>
            </a:r>
          </a:p>
          <a:p>
            <a:pPr>
              <a:spcBef>
                <a:spcPct val="25000"/>
              </a:spcBef>
              <a:spcAft>
                <a:spcPct val="25000"/>
              </a:spcAft>
              <a:buClr>
                <a:srgbClr val="FF0000"/>
              </a:buClr>
              <a:buFont typeface="Webdings" panose="05030102010509060703" pitchFamily="18" charset="2"/>
              <a:buChar char=""/>
            </a:pPr>
            <a:r>
              <a:rPr lang="en-US" altLang="en-US" sz="2600" b="1">
                <a:latin typeface="Arial" panose="020B0604020202020204" pitchFamily="34" charset="0"/>
              </a:rPr>
              <a:t>Remain in the designated Evacuation Assembly Area until the all clear is given.</a:t>
            </a:r>
            <a:endParaRPr lang="en-AU" altLang="en-US" sz="2600" b="1">
              <a:latin typeface="Arial" panose="020B0604020202020204" pitchFamily="34" charset="0"/>
            </a:endParaRP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1000"/>
                                  </p:stCondLst>
                                  <p:childTnLst>
                                    <p:set>
                                      <p:cBhvr>
                                        <p:cTn id="6" dur="1" fill="hold">
                                          <p:stCondLst>
                                            <p:cond delay="0"/>
                                          </p:stCondLst>
                                        </p:cTn>
                                        <p:tgtEl>
                                          <p:spTgt spid="19459">
                                            <p:txEl>
                                              <p:pRg st="0" end="0"/>
                                            </p:txEl>
                                          </p:spTgt>
                                        </p:tgtEl>
                                        <p:attrNameLst>
                                          <p:attrName>style.visibility</p:attrName>
                                        </p:attrNameLst>
                                      </p:cBhvr>
                                      <p:to>
                                        <p:strVal val="visible"/>
                                      </p:to>
                                    </p:set>
                                    <p:animEffect transition="in" filter="wipe(up)">
                                      <p:cBhvr>
                                        <p:cTn id="7" dur="500"/>
                                        <p:tgtEl>
                                          <p:spTgt spid="19459">
                                            <p:txEl>
                                              <p:pRg st="0" end="0"/>
                                            </p:txEl>
                                          </p:spTgt>
                                        </p:tgtEl>
                                      </p:cBhvr>
                                    </p:animEffect>
                                  </p:childTnLst>
                                </p:cTn>
                              </p:par>
                            </p:childTnLst>
                          </p:cTn>
                        </p:par>
                        <p:par>
                          <p:cTn id="8" fill="hold" nodeType="afterGroup">
                            <p:stCondLst>
                              <p:cond delay="1500"/>
                            </p:stCondLst>
                            <p:childTnLst>
                              <p:par>
                                <p:cTn id="9" presetID="22" presetClass="entr" presetSubtype="1" fill="hold" grpId="0" nodeType="afterEffect">
                                  <p:stCondLst>
                                    <p:cond delay="1000"/>
                                  </p:stCondLst>
                                  <p:childTnLst>
                                    <p:set>
                                      <p:cBhvr>
                                        <p:cTn id="10" dur="1" fill="hold">
                                          <p:stCondLst>
                                            <p:cond delay="0"/>
                                          </p:stCondLst>
                                        </p:cTn>
                                        <p:tgtEl>
                                          <p:spTgt spid="19459">
                                            <p:txEl>
                                              <p:pRg st="1" end="1"/>
                                            </p:txEl>
                                          </p:spTgt>
                                        </p:tgtEl>
                                        <p:attrNameLst>
                                          <p:attrName>style.visibility</p:attrName>
                                        </p:attrNameLst>
                                      </p:cBhvr>
                                      <p:to>
                                        <p:strVal val="visible"/>
                                      </p:to>
                                    </p:set>
                                    <p:animEffect transition="in" filter="wipe(up)">
                                      <p:cBhvr>
                                        <p:cTn id="11" dur="500"/>
                                        <p:tgtEl>
                                          <p:spTgt spid="19459">
                                            <p:txEl>
                                              <p:pRg st="1" end="1"/>
                                            </p:txEl>
                                          </p:spTgt>
                                        </p:tgtEl>
                                      </p:cBhvr>
                                    </p:animEffect>
                                  </p:childTnLst>
                                </p:cTn>
                              </p:par>
                            </p:childTnLst>
                          </p:cTn>
                        </p:par>
                        <p:par>
                          <p:cTn id="12" fill="hold" nodeType="afterGroup">
                            <p:stCondLst>
                              <p:cond delay="3000"/>
                            </p:stCondLst>
                            <p:childTnLst>
                              <p:par>
                                <p:cTn id="13" presetID="22" presetClass="entr" presetSubtype="1" fill="hold" grpId="0" nodeType="afterEffect">
                                  <p:stCondLst>
                                    <p:cond delay="1000"/>
                                  </p:stCondLst>
                                  <p:childTnLst>
                                    <p:set>
                                      <p:cBhvr>
                                        <p:cTn id="14" dur="1" fill="hold">
                                          <p:stCondLst>
                                            <p:cond delay="0"/>
                                          </p:stCondLst>
                                        </p:cTn>
                                        <p:tgtEl>
                                          <p:spTgt spid="19459">
                                            <p:txEl>
                                              <p:pRg st="2" end="2"/>
                                            </p:txEl>
                                          </p:spTgt>
                                        </p:tgtEl>
                                        <p:attrNameLst>
                                          <p:attrName>style.visibility</p:attrName>
                                        </p:attrNameLst>
                                      </p:cBhvr>
                                      <p:to>
                                        <p:strVal val="visible"/>
                                      </p:to>
                                    </p:set>
                                    <p:animEffect transition="in" filter="wipe(up)">
                                      <p:cBhvr>
                                        <p:cTn id="15" dur="500"/>
                                        <p:tgtEl>
                                          <p:spTgt spid="19459">
                                            <p:txEl>
                                              <p:pRg st="2" end="2"/>
                                            </p:txEl>
                                          </p:spTgt>
                                        </p:tgtEl>
                                      </p:cBhvr>
                                    </p:animEffect>
                                  </p:childTnLst>
                                </p:cTn>
                              </p:par>
                            </p:childTnLst>
                          </p:cTn>
                        </p:par>
                        <p:par>
                          <p:cTn id="16" fill="hold" nodeType="afterGroup">
                            <p:stCondLst>
                              <p:cond delay="4500"/>
                            </p:stCondLst>
                            <p:childTnLst>
                              <p:par>
                                <p:cTn id="17" presetID="22" presetClass="entr" presetSubtype="1" fill="hold" grpId="0" nodeType="afterEffect">
                                  <p:stCondLst>
                                    <p:cond delay="1000"/>
                                  </p:stCondLst>
                                  <p:childTnLst>
                                    <p:set>
                                      <p:cBhvr>
                                        <p:cTn id="18" dur="1" fill="hold">
                                          <p:stCondLst>
                                            <p:cond delay="0"/>
                                          </p:stCondLst>
                                        </p:cTn>
                                        <p:tgtEl>
                                          <p:spTgt spid="19459">
                                            <p:txEl>
                                              <p:pRg st="3" end="3"/>
                                            </p:txEl>
                                          </p:spTgt>
                                        </p:tgtEl>
                                        <p:attrNameLst>
                                          <p:attrName>style.visibility</p:attrName>
                                        </p:attrNameLst>
                                      </p:cBhvr>
                                      <p:to>
                                        <p:strVal val="visible"/>
                                      </p:to>
                                    </p:set>
                                    <p:animEffect transition="in" filter="wipe(up)">
                                      <p:cBhvr>
                                        <p:cTn id="19" dur="500"/>
                                        <p:tgtEl>
                                          <p:spTgt spid="1945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autoUpdateAnimBg="0" advAuto="100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sp>
        <p:nvSpPr>
          <p:cNvPr id="18435" name="Text Box 3"/>
          <p:cNvSpPr txBox="1">
            <a:spLocks noChangeArrowheads="1"/>
          </p:cNvSpPr>
          <p:nvPr>
            <p:ph type="title"/>
          </p:nvPr>
        </p:nvSpPr>
        <p:spPr>
          <a:xfrm>
            <a:off x="708025" y="385763"/>
            <a:ext cx="8420100" cy="6148387"/>
          </a:xfrm>
          <a:noFill/>
          <a:ln/>
          <a:effectLst>
            <a:outerShdw dist="35921" dir="27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solidFill>
                  <a:schemeClr val="tx1"/>
                </a:solidFill>
                <a:prstDash val="solid"/>
                <a:miter lim="800000"/>
                <a:headEnd/>
                <a:tailEnd/>
              </a14:hiddenLine>
            </a:ext>
          </a:extLst>
        </p:spPr>
        <p:txBody>
          <a:bodyPr/>
          <a:lstStyle/>
          <a:p>
            <a:r>
              <a:rPr lang="en-US" altLang="en-US" sz="5400" b="1">
                <a:solidFill>
                  <a:srgbClr val="FF3300"/>
                </a:solidFill>
                <a:latin typeface="Arial" panose="020B0604020202020204" pitchFamily="34" charset="0"/>
              </a:rPr>
              <a:t>Do not under any circumstances,</a:t>
            </a:r>
            <a:br>
              <a:rPr lang="en-US" altLang="en-US" sz="5400" b="1">
                <a:solidFill>
                  <a:srgbClr val="FF3300"/>
                </a:solidFill>
                <a:latin typeface="Arial" panose="020B0604020202020204" pitchFamily="34" charset="0"/>
              </a:rPr>
            </a:br>
            <a:r>
              <a:rPr lang="en-US" altLang="en-US" sz="5400" b="1">
                <a:solidFill>
                  <a:srgbClr val="FF3300"/>
                </a:solidFill>
                <a:latin typeface="Arial" panose="020B0604020202020204" pitchFamily="34" charset="0"/>
              </a:rPr>
              <a:t>re-enter the building or leave the site until the</a:t>
            </a:r>
            <a:br>
              <a:rPr lang="en-US" altLang="en-US" sz="5400" b="1">
                <a:solidFill>
                  <a:srgbClr val="FF3300"/>
                </a:solidFill>
                <a:latin typeface="Arial" panose="020B0604020202020204" pitchFamily="34" charset="0"/>
              </a:rPr>
            </a:br>
            <a:r>
              <a:rPr lang="en-US" altLang="en-US" sz="5400" b="1">
                <a:solidFill>
                  <a:srgbClr val="FF3300"/>
                </a:solidFill>
                <a:latin typeface="Arial" panose="020B0604020202020204" pitchFamily="34" charset="0"/>
              </a:rPr>
              <a:t>“ALL CLEAR”</a:t>
            </a:r>
            <a:br>
              <a:rPr lang="en-US" altLang="en-US" sz="5400" b="1">
                <a:solidFill>
                  <a:srgbClr val="FF3300"/>
                </a:solidFill>
                <a:latin typeface="Arial" panose="020B0604020202020204" pitchFamily="34" charset="0"/>
              </a:rPr>
            </a:br>
            <a:r>
              <a:rPr lang="en-US" altLang="en-US" sz="5400" b="1">
                <a:solidFill>
                  <a:srgbClr val="FF3300"/>
                </a:solidFill>
                <a:latin typeface="Arial" panose="020B0604020202020204" pitchFamily="34" charset="0"/>
              </a:rPr>
              <a:t>has been given.</a:t>
            </a:r>
            <a:r>
              <a:rPr lang="en-AU" altLang="en-US" sz="5400" b="1">
                <a:solidFill>
                  <a:srgbClr val="FF3300"/>
                </a:solidFill>
                <a:effectLst>
                  <a:outerShdw blurRad="38100" dist="38100" dir="2700000" algn="tl">
                    <a:srgbClr val="FFFFFF"/>
                  </a:outerShdw>
                </a:effectLst>
                <a:latin typeface="Arial" panose="020B0604020202020204" pitchFamily="34" charset="0"/>
              </a:rPr>
              <a:t/>
            </a:r>
            <a:br>
              <a:rPr lang="en-AU" altLang="en-US" sz="5400" b="1">
                <a:solidFill>
                  <a:srgbClr val="FF3300"/>
                </a:solidFill>
                <a:effectLst>
                  <a:outerShdw blurRad="38100" dist="38100" dir="2700000" algn="tl">
                    <a:srgbClr val="FFFFFF"/>
                  </a:outerShdw>
                </a:effectLst>
                <a:latin typeface="Arial" panose="020B0604020202020204" pitchFamily="34" charset="0"/>
              </a:rPr>
            </a:br>
            <a:endParaRPr lang="en-AU" altLang="en-US" sz="5400" b="1">
              <a:solidFill>
                <a:srgbClr val="FF3300"/>
              </a:solidFill>
              <a:effectLst>
                <a:outerShdw blurRad="38100" dist="38100" dir="2700000" algn="tl">
                  <a:srgbClr val="FFFFFF"/>
                </a:outerShdw>
              </a:effectLst>
              <a:latin typeface="Arial" panose="020B0604020202020204" pitchFamily="34" charset="0"/>
            </a:endParaRPr>
          </a:p>
        </p:txBody>
      </p:sp>
      <p:pic>
        <p:nvPicPr>
          <p:cNvPr id="18440" name="Picture 8" descr="H:\data\Images\Personal\Ani\fire_8.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09600" y="5614988"/>
            <a:ext cx="8831263" cy="1093787"/>
          </a:xfrm>
          <a:prstGeom prst="rect">
            <a:avLst/>
          </a:prstGeom>
          <a:noFill/>
          <a:extLst>
            <a:ext uri="{909E8E84-426E-40DD-AFC4-6F175D3DCCD1}">
              <a14:hiddenFill xmlns:a14="http://schemas.microsoft.com/office/drawing/2010/main">
                <a:solidFill>
                  <a:srgbClr val="FFFFFF"/>
                </a:solidFill>
              </a14:hiddenFill>
            </a:ext>
          </a:extLst>
        </p:spPr>
      </p:pic>
      <p:pic>
        <p:nvPicPr>
          <p:cNvPr id="18446" name="Picture 14" descr="http://www.fs.fed.us/r8/kisatchie/licc/images/home/fireman_using_fire_extinguisher_lg_clr.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634288" y="5011738"/>
            <a:ext cx="1782762" cy="1635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8435"/>
                                        </p:tgtEl>
                                        <p:attrNameLst>
                                          <p:attrName>style.visibility</p:attrName>
                                        </p:attrNameLst>
                                      </p:cBhvr>
                                      <p:to>
                                        <p:strVal val="visible"/>
                                      </p:to>
                                    </p:set>
                                    <p:anim calcmode="lin" valueType="num">
                                      <p:cBhvr>
                                        <p:cTn id="7" dur="500" fill="hold"/>
                                        <p:tgtEl>
                                          <p:spTgt spid="18435"/>
                                        </p:tgtEl>
                                        <p:attrNameLst>
                                          <p:attrName>ppt_w</p:attrName>
                                        </p:attrNameLst>
                                      </p:cBhvr>
                                      <p:tavLst>
                                        <p:tav tm="0">
                                          <p:val>
                                            <p:fltVal val="0"/>
                                          </p:val>
                                        </p:tav>
                                        <p:tav tm="100000">
                                          <p:val>
                                            <p:strVal val="#ppt_w"/>
                                          </p:val>
                                        </p:tav>
                                      </p:tavLst>
                                    </p:anim>
                                    <p:anim calcmode="lin" valueType="num">
                                      <p:cBhvr>
                                        <p:cTn id="8" dur="500" fill="hold"/>
                                        <p:tgtEl>
                                          <p:spTgt spid="1843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50000">
              <a:srgbClr val="FFFFCC"/>
            </a:gs>
            <a:gs pos="100000">
              <a:schemeClr val="bg1"/>
            </a:gs>
          </a:gsLst>
          <a:lin ang="5400000" scaled="1"/>
        </a:gradFill>
        <a:effectLst/>
      </p:bgPr>
    </p:bg>
    <p:spTree>
      <p:nvGrpSpPr>
        <p:cNvPr id="1" name=""/>
        <p:cNvGrpSpPr/>
        <p:nvPr/>
      </p:nvGrpSpPr>
      <p:grpSpPr>
        <a:xfrm>
          <a:off x="0" y="0"/>
          <a:ext cx="0" cy="0"/>
          <a:chOff x="0" y="0"/>
          <a:chExt cx="0" cy="0"/>
        </a:xfrm>
      </p:grpSpPr>
      <p:sp>
        <p:nvSpPr>
          <p:cNvPr id="14430" name="Rectangle 1118"/>
          <p:cNvSpPr>
            <a:spLocks noChangeArrowheads="1"/>
          </p:cNvSpPr>
          <p:nvPr/>
        </p:nvSpPr>
        <p:spPr bwMode="auto">
          <a:xfrm>
            <a:off x="708025" y="187325"/>
            <a:ext cx="8420100" cy="1260475"/>
          </a:xfrm>
          <a:prstGeom prst="rect">
            <a:avLst/>
          </a:prstGeom>
          <a:solidFill>
            <a:srgbClr val="FF66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2400">
                <a:solidFill>
                  <a:schemeClr val="tx1"/>
                </a:solidFill>
                <a:latin typeface="Times New Roman" panose="02020603050405020304" pitchFamily="18" charset="0"/>
              </a:defRPr>
            </a:lvl1pPr>
            <a:lvl2pPr>
              <a:defRPr sz="2400">
                <a:solidFill>
                  <a:schemeClr val="tx1"/>
                </a:solidFill>
                <a:latin typeface="Times New Roman" panose="02020603050405020304" pitchFamily="18" charset="0"/>
              </a:defRPr>
            </a:lvl2pPr>
            <a:lvl3pPr>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marL="457200" eaLnBrk="0" fontAlgn="base" hangingPunct="0">
              <a:spcBef>
                <a:spcPct val="0"/>
              </a:spcBef>
              <a:spcAft>
                <a:spcPct val="0"/>
              </a:spcAft>
              <a:defRPr sz="2400">
                <a:solidFill>
                  <a:schemeClr val="tx1"/>
                </a:solidFill>
                <a:latin typeface="Times New Roman" panose="02020603050405020304" pitchFamily="18" charset="0"/>
              </a:defRPr>
            </a:lvl6pPr>
            <a:lvl7pPr marL="914400" eaLnBrk="0" fontAlgn="base" hangingPunct="0">
              <a:spcBef>
                <a:spcPct val="0"/>
              </a:spcBef>
              <a:spcAft>
                <a:spcPct val="0"/>
              </a:spcAft>
              <a:defRPr sz="2400">
                <a:solidFill>
                  <a:schemeClr val="tx1"/>
                </a:solidFill>
                <a:latin typeface="Times New Roman" panose="02020603050405020304" pitchFamily="18" charset="0"/>
              </a:defRPr>
            </a:lvl7pPr>
            <a:lvl8pPr marL="1371600" eaLnBrk="0" fontAlgn="base" hangingPunct="0">
              <a:spcBef>
                <a:spcPct val="0"/>
              </a:spcBef>
              <a:spcAft>
                <a:spcPct val="0"/>
              </a:spcAft>
              <a:defRPr sz="2400">
                <a:solidFill>
                  <a:schemeClr val="tx1"/>
                </a:solidFill>
                <a:latin typeface="Times New Roman" panose="02020603050405020304" pitchFamily="18" charset="0"/>
              </a:defRPr>
            </a:lvl8pPr>
            <a:lvl9pPr marL="18288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en-US" sz="4000">
                <a:solidFill>
                  <a:schemeClr val="bg1"/>
                </a:solidFill>
                <a:latin typeface="Arial Black" panose="020B0A04020102020204" pitchFamily="34" charset="0"/>
              </a:rPr>
              <a:t>EMERGENCY WARNING SYSTEMS</a:t>
            </a:r>
            <a:endParaRPr lang="en-AU" altLang="en-US" sz="4000">
              <a:solidFill>
                <a:schemeClr val="bg1"/>
              </a:solidFill>
              <a:latin typeface="Arial Black" panose="020B0A04020102020204" pitchFamily="34" charset="0"/>
            </a:endParaRPr>
          </a:p>
        </p:txBody>
      </p:sp>
      <p:sp>
        <p:nvSpPr>
          <p:cNvPr id="14431" name="Text Box 1119"/>
          <p:cNvSpPr txBox="1">
            <a:spLocks noChangeArrowheads="1"/>
          </p:cNvSpPr>
          <p:nvPr/>
        </p:nvSpPr>
        <p:spPr bwMode="auto">
          <a:xfrm>
            <a:off x="492125" y="1989138"/>
            <a:ext cx="8850313" cy="4364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235075">
              <a:tabLst>
                <a:tab pos="182563" algn="l"/>
              </a:tabLst>
              <a:defRPr sz="2400">
                <a:solidFill>
                  <a:schemeClr val="tx1"/>
                </a:solidFill>
                <a:latin typeface="Times New Roman" panose="02020603050405020304" pitchFamily="18" charset="0"/>
              </a:defRPr>
            </a:lvl1pPr>
            <a:lvl2pPr marL="190500" defTabSz="1235075">
              <a:tabLst>
                <a:tab pos="182563" algn="l"/>
              </a:tabLst>
              <a:defRPr sz="2400">
                <a:solidFill>
                  <a:schemeClr val="tx1"/>
                </a:solidFill>
                <a:latin typeface="Times New Roman" panose="02020603050405020304" pitchFamily="18" charset="0"/>
              </a:defRPr>
            </a:lvl2pPr>
            <a:lvl3pPr marL="1054100" defTabSz="1235075">
              <a:tabLst>
                <a:tab pos="182563" algn="l"/>
              </a:tabLst>
              <a:defRPr sz="2400">
                <a:solidFill>
                  <a:schemeClr val="tx1"/>
                </a:solidFill>
                <a:latin typeface="Times New Roman" panose="02020603050405020304" pitchFamily="18" charset="0"/>
              </a:defRPr>
            </a:lvl3pPr>
            <a:lvl4pPr defTabSz="1235075">
              <a:tabLst>
                <a:tab pos="182563" algn="l"/>
              </a:tabLst>
              <a:defRPr sz="2400">
                <a:solidFill>
                  <a:schemeClr val="tx1"/>
                </a:solidFill>
                <a:latin typeface="Times New Roman" panose="02020603050405020304" pitchFamily="18" charset="0"/>
              </a:defRPr>
            </a:lvl4pPr>
            <a:lvl5pPr defTabSz="1235075">
              <a:tabLst>
                <a:tab pos="182563" algn="l"/>
              </a:tabLst>
              <a:defRPr sz="2400">
                <a:solidFill>
                  <a:schemeClr val="tx1"/>
                </a:solidFill>
                <a:latin typeface="Times New Roman" panose="02020603050405020304" pitchFamily="18" charset="0"/>
              </a:defRPr>
            </a:lvl5pPr>
            <a:lvl6pPr defTabSz="1235075" eaLnBrk="0" fontAlgn="base" hangingPunct="0">
              <a:spcBef>
                <a:spcPct val="0"/>
              </a:spcBef>
              <a:spcAft>
                <a:spcPct val="0"/>
              </a:spcAft>
              <a:tabLst>
                <a:tab pos="182563" algn="l"/>
              </a:tabLst>
              <a:defRPr sz="2400">
                <a:solidFill>
                  <a:schemeClr val="tx1"/>
                </a:solidFill>
                <a:latin typeface="Times New Roman" panose="02020603050405020304" pitchFamily="18" charset="0"/>
              </a:defRPr>
            </a:lvl6pPr>
            <a:lvl7pPr defTabSz="1235075" eaLnBrk="0" fontAlgn="base" hangingPunct="0">
              <a:spcBef>
                <a:spcPct val="0"/>
              </a:spcBef>
              <a:spcAft>
                <a:spcPct val="0"/>
              </a:spcAft>
              <a:tabLst>
                <a:tab pos="182563" algn="l"/>
              </a:tabLst>
              <a:defRPr sz="2400">
                <a:solidFill>
                  <a:schemeClr val="tx1"/>
                </a:solidFill>
                <a:latin typeface="Times New Roman" panose="02020603050405020304" pitchFamily="18" charset="0"/>
              </a:defRPr>
            </a:lvl7pPr>
            <a:lvl8pPr defTabSz="1235075" eaLnBrk="0" fontAlgn="base" hangingPunct="0">
              <a:spcBef>
                <a:spcPct val="0"/>
              </a:spcBef>
              <a:spcAft>
                <a:spcPct val="0"/>
              </a:spcAft>
              <a:tabLst>
                <a:tab pos="182563" algn="l"/>
              </a:tabLst>
              <a:defRPr sz="2400">
                <a:solidFill>
                  <a:schemeClr val="tx1"/>
                </a:solidFill>
                <a:latin typeface="Times New Roman" panose="02020603050405020304" pitchFamily="18" charset="0"/>
              </a:defRPr>
            </a:lvl8pPr>
            <a:lvl9pPr defTabSz="1235075" eaLnBrk="0" fontAlgn="base" hangingPunct="0">
              <a:spcBef>
                <a:spcPct val="0"/>
              </a:spcBef>
              <a:spcAft>
                <a:spcPct val="0"/>
              </a:spcAft>
              <a:tabLst>
                <a:tab pos="182563" algn="l"/>
              </a:tabLst>
              <a:defRPr sz="2400">
                <a:solidFill>
                  <a:schemeClr val="tx1"/>
                </a:solidFill>
                <a:latin typeface="Times New Roman" panose="02020603050405020304" pitchFamily="18" charset="0"/>
              </a:defRPr>
            </a:lvl9pPr>
          </a:lstStyle>
          <a:p>
            <a:pPr lvl="1">
              <a:spcBef>
                <a:spcPct val="50000"/>
              </a:spcBef>
              <a:buFont typeface="Symbol" panose="05050102010706020507" pitchFamily="18" charset="2"/>
              <a:buNone/>
            </a:pPr>
            <a:r>
              <a:rPr lang="en-US" altLang="en-US" sz="2800" b="1">
                <a:latin typeface="Arial" panose="020B0604020202020204" pitchFamily="34" charset="0"/>
              </a:rPr>
              <a:t>Emergency warnings, during normal office hours (7am to 5pm), will sound via the emergency alarm or via the PA system.</a:t>
            </a:r>
          </a:p>
          <a:p>
            <a:pPr lvl="1">
              <a:spcBef>
                <a:spcPct val="50000"/>
              </a:spcBef>
              <a:buFont typeface="Symbol" panose="05050102010706020507" pitchFamily="18" charset="2"/>
              <a:buNone/>
            </a:pPr>
            <a:r>
              <a:rPr lang="en-US" altLang="en-US" sz="2800" b="1">
                <a:latin typeface="Arial" panose="020B0604020202020204" pitchFamily="34" charset="0"/>
              </a:rPr>
              <a:t>After normal office hours (after 5pm), or when the PA system is inoperative, emergency warnings will be given by walkie talkie or voice.</a:t>
            </a:r>
          </a:p>
          <a:p>
            <a:pPr lvl="1">
              <a:spcBef>
                <a:spcPct val="50000"/>
              </a:spcBef>
              <a:buFont typeface="Symbol" panose="05050102010706020507" pitchFamily="18" charset="2"/>
              <a:buNone/>
            </a:pPr>
            <a:r>
              <a:rPr lang="en-US" altLang="en-US" sz="2800" b="1">
                <a:latin typeface="Arial" panose="020B0604020202020204" pitchFamily="34" charset="0"/>
              </a:rPr>
              <a:t>Alternatively, should the installed alarm system detect fire or smoke the alarms will sound automatically.</a:t>
            </a: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4430"/>
                                        </p:tgtEl>
                                        <p:attrNameLst>
                                          <p:attrName>style.visibility</p:attrName>
                                        </p:attrNameLst>
                                      </p:cBhvr>
                                      <p:to>
                                        <p:strVal val="visible"/>
                                      </p:to>
                                    </p:set>
                                    <p:animEffect transition="in" filter="wipe(up)">
                                      <p:cBhvr>
                                        <p:cTn id="7" dur="500"/>
                                        <p:tgtEl>
                                          <p:spTgt spid="14430"/>
                                        </p:tgtEl>
                                      </p:cBhvr>
                                    </p:animEffect>
                                  </p:childTnLst>
                                </p:cTn>
                              </p:par>
                            </p:childTnLst>
                          </p:cTn>
                        </p:par>
                        <p:par>
                          <p:cTn id="8" fill="hold" nodeType="afterGroup">
                            <p:stCondLst>
                              <p:cond delay="500"/>
                            </p:stCondLst>
                            <p:childTnLst>
                              <p:par>
                                <p:cTn id="9" presetID="1" presetClass="entr" presetSubtype="0" fill="hold" grpId="0" nodeType="afterEffect">
                                  <p:stCondLst>
                                    <p:cond delay="1000"/>
                                  </p:stCondLst>
                                  <p:childTnLst>
                                    <p:set>
                                      <p:cBhvr>
                                        <p:cTn id="10" dur="1" fill="hold">
                                          <p:stCondLst>
                                            <p:cond delay="499"/>
                                          </p:stCondLst>
                                        </p:cTn>
                                        <p:tgtEl>
                                          <p:spTgt spid="144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0" grpId="0" animBg="1" autoUpdateAnimBg="0"/>
      <p:bldP spid="14431"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bg>
      <p:bgPr>
        <a:gradFill rotWithShape="0">
          <a:gsLst>
            <a:gs pos="0">
              <a:srgbClr val="FFCC99"/>
            </a:gs>
            <a:gs pos="100000">
              <a:srgbClr val="FFCC99">
                <a:gamma/>
                <a:tint val="18039"/>
                <a:invGamma/>
              </a:srgbClr>
            </a:gs>
          </a:gsLst>
          <a:path path="rect">
            <a:fillToRect r="100000" b="100000"/>
          </a:path>
        </a:grad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a:xfrm>
            <a:off x="708025" y="187325"/>
            <a:ext cx="8420100" cy="1143000"/>
          </a:xfrm>
          <a:solidFill>
            <a:srgbClr val="FF6600"/>
          </a:solidFill>
          <a:ln/>
          <a:extLst>
            <a:ext uri="{91240B29-F687-4F45-9708-019B960494DF}">
              <a14:hiddenLine xmlns:a14="http://schemas.microsoft.com/office/drawing/2010/main" w="9525" cap="flat" cmpd="sng">
                <a:solidFill>
                  <a:schemeClr val="tx1"/>
                </a:solidFill>
                <a:prstDash val="solid"/>
                <a:miter lim="800000"/>
                <a:headEnd/>
                <a:tailEnd/>
              </a14:hiddenLine>
            </a:ext>
          </a:extLst>
        </p:spPr>
        <p:txBody>
          <a:bodyPr/>
          <a:lstStyle/>
          <a:p>
            <a:r>
              <a:rPr lang="en-AU" altLang="en-US" sz="4000"/>
              <a:t>EMERGENCY ALARM TONES AND ACTIONS</a:t>
            </a:r>
          </a:p>
        </p:txBody>
      </p:sp>
      <p:sp>
        <p:nvSpPr>
          <p:cNvPr id="6148" name="Rectangle 4"/>
          <p:cNvSpPr>
            <a:spLocks noGrp="1" noChangeArrowheads="1"/>
          </p:cNvSpPr>
          <p:nvPr>
            <p:ph type="body" idx="1"/>
          </p:nvPr>
        </p:nvSpPr>
        <p:spPr>
          <a:xfrm>
            <a:off x="725488" y="1471613"/>
            <a:ext cx="8420100" cy="482600"/>
          </a:xfrm>
        </p:spPr>
        <p:txBody>
          <a:bodyPr/>
          <a:lstStyle/>
          <a:p>
            <a:pPr algn="ctr">
              <a:lnSpc>
                <a:spcPct val="90000"/>
              </a:lnSpc>
              <a:spcBef>
                <a:spcPts val="1200"/>
              </a:spcBef>
              <a:buFontTx/>
              <a:buNone/>
            </a:pPr>
            <a:r>
              <a:rPr lang="en-AU" altLang="en-US" sz="2800" b="1">
                <a:effectLst>
                  <a:outerShdw blurRad="38100" dist="38100" dir="2700000" algn="tl">
                    <a:srgbClr val="FFFFFF"/>
                  </a:outerShdw>
                </a:effectLst>
                <a:latin typeface="Arial" panose="020B0604020202020204" pitchFamily="34" charset="0"/>
              </a:rPr>
              <a:t>ALERT TONE	</a:t>
            </a:r>
            <a:r>
              <a:rPr lang="en-AU" altLang="en-US" sz="2800" b="1" i="1">
                <a:effectLst>
                  <a:outerShdw blurRad="38100" dist="38100" dir="2700000" algn="tl">
                    <a:srgbClr val="FFFFFF"/>
                  </a:outerShdw>
                </a:effectLst>
                <a:latin typeface="Arial" panose="020B0604020202020204" pitchFamily="34" charset="0"/>
              </a:rPr>
              <a:t>Beep - Beep - Beep</a:t>
            </a:r>
          </a:p>
        </p:txBody>
      </p:sp>
      <p:sp>
        <p:nvSpPr>
          <p:cNvPr id="6149" name="Text Box 5"/>
          <p:cNvSpPr txBox="1">
            <a:spLocks noChangeArrowheads="1"/>
          </p:cNvSpPr>
          <p:nvPr/>
        </p:nvSpPr>
        <p:spPr bwMode="auto">
          <a:xfrm>
            <a:off x="0" y="1954213"/>
            <a:ext cx="9906000" cy="4656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235075">
              <a:tabLst>
                <a:tab pos="669925" algn="l"/>
              </a:tabLst>
              <a:defRPr sz="2400">
                <a:solidFill>
                  <a:schemeClr val="tx1"/>
                </a:solidFill>
                <a:latin typeface="Times New Roman" panose="02020603050405020304" pitchFamily="18" charset="0"/>
              </a:defRPr>
            </a:lvl1pPr>
            <a:lvl2pPr marL="666750" indent="-476250" defTabSz="1235075">
              <a:tabLst>
                <a:tab pos="669925" algn="l"/>
              </a:tabLst>
              <a:defRPr sz="2400">
                <a:solidFill>
                  <a:schemeClr val="tx1"/>
                </a:solidFill>
                <a:latin typeface="Times New Roman" panose="02020603050405020304" pitchFamily="18" charset="0"/>
              </a:defRPr>
            </a:lvl2pPr>
            <a:lvl3pPr marL="1054100" defTabSz="1235075">
              <a:tabLst>
                <a:tab pos="669925" algn="l"/>
              </a:tabLst>
              <a:defRPr sz="2400">
                <a:solidFill>
                  <a:schemeClr val="tx1"/>
                </a:solidFill>
                <a:latin typeface="Times New Roman" panose="02020603050405020304" pitchFamily="18" charset="0"/>
              </a:defRPr>
            </a:lvl3pPr>
            <a:lvl4pPr defTabSz="1235075">
              <a:tabLst>
                <a:tab pos="669925" algn="l"/>
              </a:tabLst>
              <a:defRPr sz="2400">
                <a:solidFill>
                  <a:schemeClr val="tx1"/>
                </a:solidFill>
                <a:latin typeface="Times New Roman" panose="02020603050405020304" pitchFamily="18" charset="0"/>
              </a:defRPr>
            </a:lvl4pPr>
            <a:lvl5pPr defTabSz="1235075">
              <a:tabLst>
                <a:tab pos="669925" algn="l"/>
              </a:tabLst>
              <a:defRPr sz="2400">
                <a:solidFill>
                  <a:schemeClr val="tx1"/>
                </a:solidFill>
                <a:latin typeface="Times New Roman" panose="02020603050405020304" pitchFamily="18" charset="0"/>
              </a:defRPr>
            </a:lvl5pPr>
            <a:lvl6pPr defTabSz="1235075" eaLnBrk="0" fontAlgn="base" hangingPunct="0">
              <a:spcBef>
                <a:spcPct val="0"/>
              </a:spcBef>
              <a:spcAft>
                <a:spcPct val="0"/>
              </a:spcAft>
              <a:tabLst>
                <a:tab pos="669925" algn="l"/>
              </a:tabLst>
              <a:defRPr sz="2400">
                <a:solidFill>
                  <a:schemeClr val="tx1"/>
                </a:solidFill>
                <a:latin typeface="Times New Roman" panose="02020603050405020304" pitchFamily="18" charset="0"/>
              </a:defRPr>
            </a:lvl6pPr>
            <a:lvl7pPr defTabSz="1235075" eaLnBrk="0" fontAlgn="base" hangingPunct="0">
              <a:spcBef>
                <a:spcPct val="0"/>
              </a:spcBef>
              <a:spcAft>
                <a:spcPct val="0"/>
              </a:spcAft>
              <a:tabLst>
                <a:tab pos="669925" algn="l"/>
              </a:tabLst>
              <a:defRPr sz="2400">
                <a:solidFill>
                  <a:schemeClr val="tx1"/>
                </a:solidFill>
                <a:latin typeface="Times New Roman" panose="02020603050405020304" pitchFamily="18" charset="0"/>
              </a:defRPr>
            </a:lvl7pPr>
            <a:lvl8pPr defTabSz="1235075" eaLnBrk="0" fontAlgn="base" hangingPunct="0">
              <a:spcBef>
                <a:spcPct val="0"/>
              </a:spcBef>
              <a:spcAft>
                <a:spcPct val="0"/>
              </a:spcAft>
              <a:tabLst>
                <a:tab pos="669925" algn="l"/>
              </a:tabLst>
              <a:defRPr sz="2400">
                <a:solidFill>
                  <a:schemeClr val="tx1"/>
                </a:solidFill>
                <a:latin typeface="Times New Roman" panose="02020603050405020304" pitchFamily="18" charset="0"/>
              </a:defRPr>
            </a:lvl8pPr>
            <a:lvl9pPr defTabSz="1235075" eaLnBrk="0" fontAlgn="base" hangingPunct="0">
              <a:spcBef>
                <a:spcPct val="0"/>
              </a:spcBef>
              <a:spcAft>
                <a:spcPct val="0"/>
              </a:spcAft>
              <a:tabLst>
                <a:tab pos="669925" algn="l"/>
              </a:tabLst>
              <a:defRPr sz="2400">
                <a:solidFill>
                  <a:schemeClr val="tx1"/>
                </a:solidFill>
                <a:latin typeface="Times New Roman" panose="02020603050405020304" pitchFamily="18" charset="0"/>
              </a:defRPr>
            </a:lvl9pPr>
          </a:lstStyle>
          <a:p>
            <a:pPr lvl="1">
              <a:spcBef>
                <a:spcPct val="30000"/>
              </a:spcBef>
              <a:buFont typeface="Symbol" panose="05050102010706020507" pitchFamily="18" charset="2"/>
              <a:buChar char="·"/>
            </a:pPr>
            <a:r>
              <a:rPr lang="en-AU" altLang="en-US" b="1">
                <a:latin typeface="Arial" panose="020B0604020202020204" pitchFamily="34" charset="0"/>
              </a:rPr>
              <a:t>Shut down machinery and MMHE.</a:t>
            </a:r>
          </a:p>
          <a:p>
            <a:pPr lvl="1">
              <a:spcBef>
                <a:spcPct val="30000"/>
              </a:spcBef>
              <a:buFont typeface="Symbol" panose="05050102010706020507" pitchFamily="18" charset="2"/>
              <a:buChar char="·"/>
            </a:pPr>
            <a:r>
              <a:rPr lang="en-AU" altLang="en-US" b="1">
                <a:latin typeface="Arial" panose="020B0604020202020204" pitchFamily="34" charset="0"/>
              </a:rPr>
              <a:t>Assemble in the Alert Tone Assembly Point together with other personnel in the work area you are located in at the time.  </a:t>
            </a:r>
          </a:p>
          <a:p>
            <a:pPr lvl="1">
              <a:spcBef>
                <a:spcPct val="30000"/>
              </a:spcBef>
              <a:buFont typeface="Symbol" panose="05050102010706020507" pitchFamily="18" charset="2"/>
              <a:buChar char="·"/>
            </a:pPr>
            <a:r>
              <a:rPr lang="en-AU" altLang="en-US" b="1">
                <a:latin typeface="Arial" panose="020B0604020202020204" pitchFamily="34" charset="0"/>
              </a:rPr>
              <a:t>If you are outside your normal work area advise the Area Warden of your presence.  </a:t>
            </a:r>
          </a:p>
          <a:p>
            <a:pPr lvl="1">
              <a:spcBef>
                <a:spcPct val="30000"/>
              </a:spcBef>
              <a:buFont typeface="Symbol" panose="05050102010706020507" pitchFamily="18" charset="2"/>
              <a:buChar char="·"/>
            </a:pPr>
            <a:r>
              <a:rPr lang="en-AU" altLang="en-US" b="1">
                <a:latin typeface="Arial" panose="020B0604020202020204" pitchFamily="34" charset="0"/>
              </a:rPr>
              <a:t>Quietly await Roll Call and promptly answer your name when called.</a:t>
            </a:r>
          </a:p>
          <a:p>
            <a:pPr lvl="1">
              <a:spcBef>
                <a:spcPct val="30000"/>
              </a:spcBef>
              <a:buFont typeface="Symbol" panose="05050102010706020507" pitchFamily="18" charset="2"/>
              <a:buChar char="·"/>
            </a:pPr>
            <a:r>
              <a:rPr lang="en-AU" altLang="en-US" b="1">
                <a:latin typeface="Arial" panose="020B0604020202020204" pitchFamily="34" charset="0"/>
              </a:rPr>
              <a:t>Identify your closest, safe exit. </a:t>
            </a:r>
          </a:p>
          <a:p>
            <a:pPr lvl="1">
              <a:spcBef>
                <a:spcPct val="30000"/>
              </a:spcBef>
              <a:buFont typeface="Symbol" panose="05050102010706020507" pitchFamily="18" charset="2"/>
              <a:buChar char="·"/>
            </a:pPr>
            <a:r>
              <a:rPr lang="en-AU" altLang="en-US" b="1">
                <a:latin typeface="Arial" panose="020B0604020202020204" pitchFamily="34" charset="0"/>
              </a:rPr>
              <a:t>Await further instructions from the Area Warden, or</a:t>
            </a:r>
            <a:br>
              <a:rPr lang="en-AU" altLang="en-US" b="1">
                <a:latin typeface="Arial" panose="020B0604020202020204" pitchFamily="34" charset="0"/>
              </a:rPr>
            </a:br>
            <a:r>
              <a:rPr lang="en-AU" altLang="en-US" b="1">
                <a:latin typeface="Arial" panose="020B0604020202020204" pitchFamily="34" charset="0"/>
              </a:rPr>
              <a:t>the sounding of the Evacuation Alarm.</a:t>
            </a: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wipe(up)">
                                      <p:cBhvr>
                                        <p:cTn id="7" dur="500"/>
                                        <p:tgtEl>
                                          <p:spTgt spid="6147">
                                            <p:txEl>
                                              <p:pRg st="0" end="0"/>
                                            </p:txEl>
                                          </p:spTgt>
                                        </p:tgtEl>
                                      </p:cBhvr>
                                    </p:animEffect>
                                  </p:childTnLst>
                                </p:cTn>
                              </p:par>
                            </p:childTnLst>
                          </p:cTn>
                        </p:par>
                        <p:par>
                          <p:cTn id="8" fill="hold" nodeType="afterGroup">
                            <p:stCondLst>
                              <p:cond delay="500"/>
                            </p:stCondLst>
                            <p:childTnLst>
                              <p:par>
                                <p:cTn id="9" presetID="1" presetClass="entr" presetSubtype="0" fill="hold" grpId="0" nodeType="afterEffect">
                                  <p:stCondLst>
                                    <p:cond delay="1000"/>
                                  </p:stCondLst>
                                  <p:childTnLst>
                                    <p:set>
                                      <p:cBhvr>
                                        <p:cTn id="10" dur="1" fill="hold">
                                          <p:stCondLst>
                                            <p:cond delay="499"/>
                                          </p:stCondLst>
                                        </p:cTn>
                                        <p:tgtEl>
                                          <p:spTgt spid="6148">
                                            <p:txEl>
                                              <p:pRg st="0" end="0"/>
                                            </p:txEl>
                                          </p:spTgt>
                                        </p:tgtEl>
                                        <p:attrNameLst>
                                          <p:attrName>style.visibility</p:attrName>
                                        </p:attrNameLst>
                                      </p:cBhvr>
                                      <p:to>
                                        <p:strVal val="visible"/>
                                      </p:to>
                                    </p:set>
                                  </p:childTnLst>
                                  <p:subTnLst>
                                    <p:audio>
                                      <p:cMediaNode>
                                        <p:cTn display="0" masterRel="sameClick">
                                          <p:stCondLst>
                                            <p:cond evt="begin" delay="0">
                                              <p:tn val="9"/>
                                            </p:cond>
                                          </p:stCondLst>
                                          <p:endCondLst>
                                            <p:cond evt="onStopAudio" delay="0">
                                              <p:tgtEl>
                                                <p:sldTgt/>
                                              </p:tgtEl>
                                            </p:cond>
                                          </p:endCondLst>
                                        </p:cTn>
                                        <p:tgtEl>
                                          <p:sndTgt r:embed="rId3" name="Beep.wav"/>
                                        </p:tgtEl>
                                      </p:cMediaNode>
                                    </p:audio>
                                  </p:subTnLst>
                                </p:cTn>
                              </p:par>
                            </p:childTnLst>
                          </p:cTn>
                        </p:par>
                        <p:par>
                          <p:cTn id="11" fill="hold" nodeType="afterGroup">
                            <p:stCondLst>
                              <p:cond delay="2000"/>
                            </p:stCondLst>
                            <p:childTnLst>
                              <p:par>
                                <p:cTn id="12" presetID="1" presetClass="entr" presetSubtype="0" fill="hold" grpId="0" nodeType="afterEffect">
                                  <p:stCondLst>
                                    <p:cond delay="1000"/>
                                  </p:stCondLst>
                                  <p:childTnLst>
                                    <p:set>
                                      <p:cBhvr>
                                        <p:cTn id="13" dur="1" fill="hold">
                                          <p:stCondLst>
                                            <p:cond delay="499"/>
                                          </p:stCondLst>
                                        </p:cTn>
                                        <p:tgtEl>
                                          <p:spTgt spid="61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utoUpdateAnimBg="0" advAuto="0"/>
      <p:bldP spid="6148" grpId="0" build="p" autoUpdateAnimBg="0" advAuto="1000"/>
      <p:bldP spid="614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CC99"/>
            </a:gs>
            <a:gs pos="100000">
              <a:srgbClr val="FFCC99">
                <a:gamma/>
                <a:tint val="20000"/>
                <a:invGamma/>
              </a:srgbClr>
            </a:gs>
          </a:gsLst>
          <a:path path="rect">
            <a:fillToRect l="100000" b="100000"/>
          </a:path>
        </a:gradFill>
        <a:effectLst/>
      </p:bgPr>
    </p:bg>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708025" y="187325"/>
            <a:ext cx="8420100" cy="1143000"/>
          </a:xfrm>
          <a:prstGeom prst="rect">
            <a:avLst/>
          </a:prstGeom>
          <a:solidFill>
            <a:srgbClr val="FF66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a:solidFill>
                  <a:schemeClr val="bg1"/>
                </a:solidFill>
                <a:latin typeface="Arial Black" panose="020B0A04020102020204" pitchFamily="34" charset="0"/>
              </a:defRPr>
            </a:lvl1pPr>
            <a:lvl2pPr algn="ctr">
              <a:defRPr sz="4400">
                <a:solidFill>
                  <a:schemeClr val="bg1"/>
                </a:solidFill>
                <a:latin typeface="Arial Black" panose="020B0A04020102020204" pitchFamily="34" charset="0"/>
              </a:defRPr>
            </a:lvl2pPr>
            <a:lvl3pPr algn="ctr">
              <a:defRPr sz="4400">
                <a:solidFill>
                  <a:schemeClr val="bg1"/>
                </a:solidFill>
                <a:latin typeface="Arial Black" panose="020B0A04020102020204" pitchFamily="34" charset="0"/>
              </a:defRPr>
            </a:lvl3pPr>
            <a:lvl4pPr algn="ctr">
              <a:defRPr sz="4400">
                <a:solidFill>
                  <a:schemeClr val="bg1"/>
                </a:solidFill>
                <a:latin typeface="Arial Black" panose="020B0A04020102020204" pitchFamily="34" charset="0"/>
              </a:defRPr>
            </a:lvl4pPr>
            <a:lvl5pPr algn="ctr">
              <a:defRPr sz="4400">
                <a:solidFill>
                  <a:schemeClr val="bg1"/>
                </a:solidFill>
                <a:latin typeface="Arial Black" panose="020B0A04020102020204" pitchFamily="34" charset="0"/>
              </a:defRPr>
            </a:lvl5pPr>
            <a:lvl6pPr marL="457200" algn="ctr" eaLnBrk="0" fontAlgn="base" hangingPunct="0">
              <a:spcBef>
                <a:spcPct val="0"/>
              </a:spcBef>
              <a:spcAft>
                <a:spcPct val="0"/>
              </a:spcAft>
              <a:defRPr sz="4400">
                <a:solidFill>
                  <a:schemeClr val="bg1"/>
                </a:solidFill>
                <a:latin typeface="Arial Black" panose="020B0A04020102020204" pitchFamily="34" charset="0"/>
              </a:defRPr>
            </a:lvl6pPr>
            <a:lvl7pPr marL="914400" algn="ctr" eaLnBrk="0" fontAlgn="base" hangingPunct="0">
              <a:spcBef>
                <a:spcPct val="0"/>
              </a:spcBef>
              <a:spcAft>
                <a:spcPct val="0"/>
              </a:spcAft>
              <a:defRPr sz="4400">
                <a:solidFill>
                  <a:schemeClr val="bg1"/>
                </a:solidFill>
                <a:latin typeface="Arial Black" panose="020B0A04020102020204" pitchFamily="34" charset="0"/>
              </a:defRPr>
            </a:lvl7pPr>
            <a:lvl8pPr marL="1371600" algn="ctr" eaLnBrk="0" fontAlgn="base" hangingPunct="0">
              <a:spcBef>
                <a:spcPct val="0"/>
              </a:spcBef>
              <a:spcAft>
                <a:spcPct val="0"/>
              </a:spcAft>
              <a:defRPr sz="4400">
                <a:solidFill>
                  <a:schemeClr val="bg1"/>
                </a:solidFill>
                <a:latin typeface="Arial Black" panose="020B0A04020102020204" pitchFamily="34" charset="0"/>
              </a:defRPr>
            </a:lvl8pPr>
            <a:lvl9pPr marL="1828800" algn="ctr" eaLnBrk="0" fontAlgn="base" hangingPunct="0">
              <a:spcBef>
                <a:spcPct val="0"/>
              </a:spcBef>
              <a:spcAft>
                <a:spcPct val="0"/>
              </a:spcAft>
              <a:defRPr sz="4400">
                <a:solidFill>
                  <a:schemeClr val="bg1"/>
                </a:solidFill>
                <a:latin typeface="Arial Black" panose="020B0A04020102020204" pitchFamily="34" charset="0"/>
              </a:defRPr>
            </a:lvl9pPr>
          </a:lstStyle>
          <a:p>
            <a:r>
              <a:rPr lang="en-AU" altLang="en-US" sz="4000"/>
              <a:t>EMERGENCY ALARM TONES AND ACTIONS</a:t>
            </a:r>
          </a:p>
        </p:txBody>
      </p:sp>
      <p:sp>
        <p:nvSpPr>
          <p:cNvPr id="13315" name="Text Box 3"/>
          <p:cNvSpPr txBox="1">
            <a:spLocks noChangeArrowheads="1"/>
          </p:cNvSpPr>
          <p:nvPr/>
        </p:nvSpPr>
        <p:spPr bwMode="auto">
          <a:xfrm>
            <a:off x="679450" y="1576388"/>
            <a:ext cx="8440738"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ts val="1200"/>
              </a:spcBef>
            </a:pPr>
            <a:r>
              <a:rPr lang="en-AU" altLang="en-US" sz="2800" b="1">
                <a:effectLst>
                  <a:outerShdw blurRad="38100" dist="38100" dir="2700000" algn="tl">
                    <a:srgbClr val="FFFFFF"/>
                  </a:outerShdw>
                </a:effectLst>
              </a:rPr>
              <a:t>EVACUATION TONE	</a:t>
            </a:r>
            <a:r>
              <a:rPr lang="en-AU" altLang="en-US" sz="2800" b="1" i="1">
                <a:effectLst>
                  <a:outerShdw blurRad="38100" dist="38100" dir="2700000" algn="tl">
                    <a:srgbClr val="FFFFFF"/>
                  </a:outerShdw>
                </a:effectLst>
              </a:rPr>
              <a:t>Whoop - Whoop - Whoop</a:t>
            </a:r>
            <a:endParaRPr lang="en-AU" altLang="en-US" sz="2800">
              <a:effectLst>
                <a:outerShdw blurRad="38100" dist="38100" dir="2700000" algn="tl">
                  <a:srgbClr val="FFFFFF"/>
                </a:outerShdw>
              </a:effectLst>
              <a:latin typeface="Times New Roman" panose="02020603050405020304" pitchFamily="18" charset="0"/>
            </a:endParaRPr>
          </a:p>
        </p:txBody>
      </p:sp>
      <p:sp>
        <p:nvSpPr>
          <p:cNvPr id="13316" name="Text Box 4"/>
          <p:cNvSpPr txBox="1">
            <a:spLocks noChangeArrowheads="1"/>
          </p:cNvSpPr>
          <p:nvPr/>
        </p:nvSpPr>
        <p:spPr bwMode="auto">
          <a:xfrm>
            <a:off x="12700" y="2232025"/>
            <a:ext cx="9669463" cy="3560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235075">
              <a:tabLst>
                <a:tab pos="669925" algn="l"/>
              </a:tabLst>
              <a:defRPr sz="2400">
                <a:solidFill>
                  <a:schemeClr val="tx1"/>
                </a:solidFill>
                <a:latin typeface="Times New Roman" panose="02020603050405020304" pitchFamily="18" charset="0"/>
              </a:defRPr>
            </a:lvl1pPr>
            <a:lvl2pPr marL="666750" indent="-476250" defTabSz="1235075">
              <a:tabLst>
                <a:tab pos="669925" algn="l"/>
              </a:tabLst>
              <a:defRPr sz="2400">
                <a:solidFill>
                  <a:schemeClr val="tx1"/>
                </a:solidFill>
                <a:latin typeface="Times New Roman" panose="02020603050405020304" pitchFamily="18" charset="0"/>
              </a:defRPr>
            </a:lvl2pPr>
            <a:lvl3pPr marL="1054100" defTabSz="1235075">
              <a:tabLst>
                <a:tab pos="669925" algn="l"/>
              </a:tabLst>
              <a:defRPr sz="2400">
                <a:solidFill>
                  <a:schemeClr val="tx1"/>
                </a:solidFill>
                <a:latin typeface="Times New Roman" panose="02020603050405020304" pitchFamily="18" charset="0"/>
              </a:defRPr>
            </a:lvl3pPr>
            <a:lvl4pPr defTabSz="1235075">
              <a:tabLst>
                <a:tab pos="669925" algn="l"/>
              </a:tabLst>
              <a:defRPr sz="2400">
                <a:solidFill>
                  <a:schemeClr val="tx1"/>
                </a:solidFill>
                <a:latin typeface="Times New Roman" panose="02020603050405020304" pitchFamily="18" charset="0"/>
              </a:defRPr>
            </a:lvl4pPr>
            <a:lvl5pPr defTabSz="1235075">
              <a:tabLst>
                <a:tab pos="669925" algn="l"/>
              </a:tabLst>
              <a:defRPr sz="2400">
                <a:solidFill>
                  <a:schemeClr val="tx1"/>
                </a:solidFill>
                <a:latin typeface="Times New Roman" panose="02020603050405020304" pitchFamily="18" charset="0"/>
              </a:defRPr>
            </a:lvl5pPr>
            <a:lvl6pPr defTabSz="1235075" eaLnBrk="0" fontAlgn="base" hangingPunct="0">
              <a:spcBef>
                <a:spcPct val="0"/>
              </a:spcBef>
              <a:spcAft>
                <a:spcPct val="0"/>
              </a:spcAft>
              <a:tabLst>
                <a:tab pos="669925" algn="l"/>
              </a:tabLst>
              <a:defRPr sz="2400">
                <a:solidFill>
                  <a:schemeClr val="tx1"/>
                </a:solidFill>
                <a:latin typeface="Times New Roman" panose="02020603050405020304" pitchFamily="18" charset="0"/>
              </a:defRPr>
            </a:lvl6pPr>
            <a:lvl7pPr defTabSz="1235075" eaLnBrk="0" fontAlgn="base" hangingPunct="0">
              <a:spcBef>
                <a:spcPct val="0"/>
              </a:spcBef>
              <a:spcAft>
                <a:spcPct val="0"/>
              </a:spcAft>
              <a:tabLst>
                <a:tab pos="669925" algn="l"/>
              </a:tabLst>
              <a:defRPr sz="2400">
                <a:solidFill>
                  <a:schemeClr val="tx1"/>
                </a:solidFill>
                <a:latin typeface="Times New Roman" panose="02020603050405020304" pitchFamily="18" charset="0"/>
              </a:defRPr>
            </a:lvl7pPr>
            <a:lvl8pPr defTabSz="1235075" eaLnBrk="0" fontAlgn="base" hangingPunct="0">
              <a:spcBef>
                <a:spcPct val="0"/>
              </a:spcBef>
              <a:spcAft>
                <a:spcPct val="0"/>
              </a:spcAft>
              <a:tabLst>
                <a:tab pos="669925" algn="l"/>
              </a:tabLst>
              <a:defRPr sz="2400">
                <a:solidFill>
                  <a:schemeClr val="tx1"/>
                </a:solidFill>
                <a:latin typeface="Times New Roman" panose="02020603050405020304" pitchFamily="18" charset="0"/>
              </a:defRPr>
            </a:lvl8pPr>
            <a:lvl9pPr defTabSz="1235075" eaLnBrk="0" fontAlgn="base" hangingPunct="0">
              <a:spcBef>
                <a:spcPct val="0"/>
              </a:spcBef>
              <a:spcAft>
                <a:spcPct val="0"/>
              </a:spcAft>
              <a:tabLst>
                <a:tab pos="669925" algn="l"/>
              </a:tabLst>
              <a:defRPr sz="2400">
                <a:solidFill>
                  <a:schemeClr val="tx1"/>
                </a:solidFill>
                <a:latin typeface="Times New Roman" panose="02020603050405020304" pitchFamily="18" charset="0"/>
              </a:defRPr>
            </a:lvl9pPr>
          </a:lstStyle>
          <a:p>
            <a:pPr lvl="1">
              <a:spcBef>
                <a:spcPct val="50000"/>
              </a:spcBef>
              <a:buFont typeface="Symbol" panose="05050102010706020507" pitchFamily="18" charset="2"/>
              <a:buChar char="·"/>
            </a:pPr>
            <a:r>
              <a:rPr lang="en-AU" altLang="en-US" b="1">
                <a:latin typeface="Arial" panose="020B0604020202020204" pitchFamily="34" charset="0"/>
              </a:rPr>
              <a:t>Proceed without delay via the nearest safe exit to the </a:t>
            </a:r>
            <a:br>
              <a:rPr lang="en-AU" altLang="en-US" b="1">
                <a:latin typeface="Arial" panose="020B0604020202020204" pitchFamily="34" charset="0"/>
              </a:rPr>
            </a:br>
            <a:r>
              <a:rPr lang="en-US" altLang="en-US" b="1">
                <a:latin typeface="Arial" panose="020B0604020202020204" pitchFamily="34" charset="0"/>
              </a:rPr>
              <a:t>Evacuation </a:t>
            </a:r>
            <a:r>
              <a:rPr lang="en-AU" altLang="en-US" b="1">
                <a:latin typeface="Arial" panose="020B0604020202020204" pitchFamily="34" charset="0"/>
              </a:rPr>
              <a:t>Assembly Area.</a:t>
            </a:r>
          </a:p>
          <a:p>
            <a:pPr lvl="1">
              <a:spcBef>
                <a:spcPct val="50000"/>
              </a:spcBef>
              <a:buFont typeface="Symbol" panose="05050102010706020507" pitchFamily="18" charset="2"/>
              <a:buChar char="·"/>
            </a:pPr>
            <a:r>
              <a:rPr lang="en-AU" altLang="en-US" b="1">
                <a:latin typeface="Arial" panose="020B0604020202020204" pitchFamily="34" charset="0"/>
              </a:rPr>
              <a:t>If a Roll Call is required at Evacuation Assembly Point, remain quiet and promptly answer your name when called.</a:t>
            </a:r>
          </a:p>
          <a:p>
            <a:pPr lvl="1">
              <a:spcBef>
                <a:spcPct val="50000"/>
              </a:spcBef>
              <a:buFont typeface="Symbol" panose="05050102010706020507" pitchFamily="18" charset="2"/>
              <a:buChar char="·"/>
            </a:pPr>
            <a:r>
              <a:rPr lang="en-AU" altLang="en-US" b="1">
                <a:latin typeface="Arial" panose="020B0604020202020204" pitchFamily="34" charset="0"/>
              </a:rPr>
              <a:t>Remain in the designated </a:t>
            </a:r>
            <a:r>
              <a:rPr lang="en-US" altLang="en-US" b="1">
                <a:latin typeface="Arial" panose="020B0604020202020204" pitchFamily="34" charset="0"/>
              </a:rPr>
              <a:t>Evacuation </a:t>
            </a:r>
            <a:r>
              <a:rPr lang="en-AU" altLang="en-US" b="1">
                <a:latin typeface="Arial" panose="020B0604020202020204" pitchFamily="34" charset="0"/>
              </a:rPr>
              <a:t>Assembly Area</a:t>
            </a:r>
            <a:r>
              <a:rPr lang="en-US" altLang="en-US" b="1">
                <a:latin typeface="Arial" panose="020B0604020202020204" pitchFamily="34" charset="0"/>
              </a:rPr>
              <a:t/>
            </a:r>
            <a:br>
              <a:rPr lang="en-US" altLang="en-US" b="1">
                <a:latin typeface="Arial" panose="020B0604020202020204" pitchFamily="34" charset="0"/>
              </a:rPr>
            </a:br>
            <a:r>
              <a:rPr lang="en-AU" altLang="en-US" b="1">
                <a:latin typeface="Arial" panose="020B0604020202020204" pitchFamily="34" charset="0"/>
              </a:rPr>
              <a:t>until the</a:t>
            </a:r>
            <a:r>
              <a:rPr lang="en-US" altLang="en-US" b="1">
                <a:latin typeface="Arial" panose="020B0604020202020204" pitchFamily="34" charset="0"/>
              </a:rPr>
              <a:t> </a:t>
            </a:r>
            <a:r>
              <a:rPr lang="en-AU" altLang="en-US" b="1">
                <a:latin typeface="Arial" panose="020B0604020202020204" pitchFamily="34" charset="0"/>
              </a:rPr>
              <a:t>emergency is over.</a:t>
            </a:r>
          </a:p>
          <a:p>
            <a:pPr lvl="1">
              <a:spcBef>
                <a:spcPct val="50000"/>
              </a:spcBef>
              <a:buFont typeface="Symbol" panose="05050102010706020507" pitchFamily="18" charset="2"/>
              <a:buChar char="·"/>
            </a:pPr>
            <a:r>
              <a:rPr lang="en-AU" altLang="en-US" b="1">
                <a:latin typeface="Arial" panose="020B0604020202020204" pitchFamily="34" charset="0"/>
              </a:rPr>
              <a:t>Await further instructions from the Chief Warden or your </a:t>
            </a:r>
            <a:br>
              <a:rPr lang="en-AU" altLang="en-US" b="1">
                <a:latin typeface="Arial" panose="020B0604020202020204" pitchFamily="34" charset="0"/>
              </a:rPr>
            </a:br>
            <a:r>
              <a:rPr lang="en-AU" altLang="en-US" b="1">
                <a:latin typeface="Arial" panose="020B0604020202020204" pitchFamily="34" charset="0"/>
              </a:rPr>
              <a:t>designated Area Warden.</a:t>
            </a:r>
          </a:p>
        </p:txBody>
      </p:sp>
      <p:sp>
        <p:nvSpPr>
          <p:cNvPr id="13317" name="Text Box 5"/>
          <p:cNvSpPr txBox="1">
            <a:spLocks noChangeArrowheads="1"/>
          </p:cNvSpPr>
          <p:nvPr/>
        </p:nvSpPr>
        <p:spPr bwMode="auto">
          <a:xfrm>
            <a:off x="0" y="5768975"/>
            <a:ext cx="99060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ts val="1200"/>
              </a:spcBef>
            </a:pPr>
            <a:r>
              <a:rPr lang="en-AU" altLang="en-US" b="1">
                <a:solidFill>
                  <a:srgbClr val="FF0000"/>
                </a:solidFill>
                <a:effectLst>
                  <a:outerShdw blurRad="38100" dist="38100" dir="2700000" algn="tl">
                    <a:srgbClr val="000000"/>
                  </a:outerShdw>
                </a:effectLst>
              </a:rPr>
              <a:t>Do not under any circumstances, re-enter the building or </a:t>
            </a:r>
            <a:br>
              <a:rPr lang="en-AU" altLang="en-US" b="1">
                <a:solidFill>
                  <a:srgbClr val="FF0000"/>
                </a:solidFill>
                <a:effectLst>
                  <a:outerShdw blurRad="38100" dist="38100" dir="2700000" algn="tl">
                    <a:srgbClr val="000000"/>
                  </a:outerShdw>
                </a:effectLst>
              </a:rPr>
            </a:br>
            <a:r>
              <a:rPr lang="en-AU" altLang="en-US" b="1">
                <a:solidFill>
                  <a:srgbClr val="FF0000"/>
                </a:solidFill>
                <a:effectLst>
                  <a:outerShdw blurRad="38100" dist="38100" dir="2700000" algn="tl">
                    <a:srgbClr val="000000"/>
                  </a:outerShdw>
                </a:effectLst>
              </a:rPr>
              <a:t>leave the site until the “All Clear” has been given.</a:t>
            </a:r>
            <a:endParaRPr lang="en-AU" altLang="en-US" b="1">
              <a:solidFill>
                <a:srgbClr val="FF0000"/>
              </a:solidFill>
              <a:effectLst>
                <a:outerShdw blurRad="38100" dist="38100" dir="2700000" algn="tl">
                  <a:srgbClr val="000000"/>
                </a:outerShdw>
              </a:effectLst>
              <a:latin typeface="Times New Roman" panose="02020603050405020304" pitchFamily="18" charset="0"/>
            </a:endParaRP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wipe(up)">
                                      <p:cBhvr>
                                        <p:cTn id="7" dur="500"/>
                                        <p:tgtEl>
                                          <p:spTgt spid="13314"/>
                                        </p:tgtEl>
                                      </p:cBhvr>
                                    </p:animEffect>
                                  </p:childTnLst>
                                </p:cTn>
                              </p:par>
                            </p:childTnLst>
                          </p:cTn>
                        </p:par>
                        <p:par>
                          <p:cTn id="8" fill="hold" nodeType="afterGroup">
                            <p:stCondLst>
                              <p:cond delay="500"/>
                            </p:stCondLst>
                            <p:childTnLst>
                              <p:par>
                                <p:cTn id="9" presetID="1" presetClass="entr" presetSubtype="0" fill="hold" grpId="0" nodeType="afterEffect">
                                  <p:stCondLst>
                                    <p:cond delay="1000"/>
                                  </p:stCondLst>
                                  <p:childTnLst>
                                    <p:set>
                                      <p:cBhvr>
                                        <p:cTn id="10" dur="1" fill="hold">
                                          <p:stCondLst>
                                            <p:cond delay="499"/>
                                          </p:stCondLst>
                                        </p:cTn>
                                        <p:tgtEl>
                                          <p:spTgt spid="13315"/>
                                        </p:tgtEl>
                                        <p:attrNameLst>
                                          <p:attrName>style.visibility</p:attrName>
                                        </p:attrNameLst>
                                      </p:cBhvr>
                                      <p:to>
                                        <p:strVal val="visible"/>
                                      </p:to>
                                    </p:set>
                                  </p:childTnLst>
                                  <p:subTnLst>
                                    <p:audio>
                                      <p:cMediaNode>
                                        <p:cTn display="0" masterRel="sameClick">
                                          <p:stCondLst>
                                            <p:cond evt="begin" delay="0">
                                              <p:tn val="9"/>
                                            </p:cond>
                                          </p:stCondLst>
                                          <p:endCondLst>
                                            <p:cond evt="onStopAudio" delay="0">
                                              <p:tgtEl>
                                                <p:sldTgt/>
                                              </p:tgtEl>
                                            </p:cond>
                                          </p:endCondLst>
                                        </p:cTn>
                                        <p:tgtEl>
                                          <p:sndTgt r:embed="rId3" name="Woop.wav"/>
                                        </p:tgtEl>
                                      </p:cMediaNode>
                                    </p:audio>
                                  </p:subTnLst>
                                </p:cTn>
                              </p:par>
                            </p:childTnLst>
                          </p:cTn>
                        </p:par>
                        <p:par>
                          <p:cTn id="11" fill="hold" nodeType="afterGroup">
                            <p:stCondLst>
                              <p:cond delay="2000"/>
                            </p:stCondLst>
                            <p:childTnLst>
                              <p:par>
                                <p:cTn id="12" presetID="1" presetClass="entr" presetSubtype="0" fill="hold" grpId="0" nodeType="afterEffect">
                                  <p:stCondLst>
                                    <p:cond delay="1000"/>
                                  </p:stCondLst>
                                  <p:childTnLst>
                                    <p:set>
                                      <p:cBhvr>
                                        <p:cTn id="13" dur="1" fill="hold">
                                          <p:stCondLst>
                                            <p:cond delay="499"/>
                                          </p:stCondLst>
                                        </p:cTn>
                                        <p:tgtEl>
                                          <p:spTgt spid="13316"/>
                                        </p:tgtEl>
                                        <p:attrNameLst>
                                          <p:attrName>style.visibility</p:attrName>
                                        </p:attrNameLst>
                                      </p:cBhvr>
                                      <p:to>
                                        <p:strVal val="visible"/>
                                      </p:to>
                                    </p:set>
                                  </p:childTnLst>
                                </p:cTn>
                              </p:par>
                            </p:childTnLst>
                          </p:cTn>
                        </p:par>
                        <p:par>
                          <p:cTn id="14" fill="hold" nodeType="afterGroup">
                            <p:stCondLst>
                              <p:cond delay="3500"/>
                            </p:stCondLst>
                            <p:childTnLst>
                              <p:par>
                                <p:cTn id="15" presetID="23" presetClass="entr" presetSubtype="16" fill="hold" grpId="0" nodeType="afterEffect">
                                  <p:stCondLst>
                                    <p:cond delay="1000"/>
                                  </p:stCondLst>
                                  <p:childTnLst>
                                    <p:set>
                                      <p:cBhvr>
                                        <p:cTn id="16" dur="1" fill="hold">
                                          <p:stCondLst>
                                            <p:cond delay="0"/>
                                          </p:stCondLst>
                                        </p:cTn>
                                        <p:tgtEl>
                                          <p:spTgt spid="13317"/>
                                        </p:tgtEl>
                                        <p:attrNameLst>
                                          <p:attrName>style.visibility</p:attrName>
                                        </p:attrNameLst>
                                      </p:cBhvr>
                                      <p:to>
                                        <p:strVal val="visible"/>
                                      </p:to>
                                    </p:set>
                                    <p:anim calcmode="lin" valueType="num">
                                      <p:cBhvr>
                                        <p:cTn id="17" dur="500" fill="hold"/>
                                        <p:tgtEl>
                                          <p:spTgt spid="13317"/>
                                        </p:tgtEl>
                                        <p:attrNameLst>
                                          <p:attrName>ppt_w</p:attrName>
                                        </p:attrNameLst>
                                      </p:cBhvr>
                                      <p:tavLst>
                                        <p:tav tm="0">
                                          <p:val>
                                            <p:fltVal val="0"/>
                                          </p:val>
                                        </p:tav>
                                        <p:tav tm="100000">
                                          <p:val>
                                            <p:strVal val="#ppt_w"/>
                                          </p:val>
                                        </p:tav>
                                      </p:tavLst>
                                    </p:anim>
                                    <p:anim calcmode="lin" valueType="num">
                                      <p:cBhvr>
                                        <p:cTn id="18" dur="500" fill="hold"/>
                                        <p:tgtEl>
                                          <p:spTgt spid="133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nimBg="1" autoUpdateAnimBg="0"/>
      <p:bldP spid="13315" grpId="0" autoUpdateAnimBg="0"/>
      <p:bldP spid="13316" grpId="0" autoUpdateAnimBg="0"/>
      <p:bldP spid="13317"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276" name="Picture 804" descr="H:\data\Images\Site\Lower layout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0700" y="674688"/>
            <a:ext cx="8089900" cy="5438775"/>
          </a:xfrm>
          <a:prstGeom prst="rect">
            <a:avLst/>
          </a:prstGeom>
          <a:noFill/>
          <a:extLst>
            <a:ext uri="{909E8E84-426E-40DD-AFC4-6F175D3DCCD1}">
              <a14:hiddenFill xmlns:a14="http://schemas.microsoft.com/office/drawing/2010/main">
                <a:solidFill>
                  <a:srgbClr val="FFFFFF"/>
                </a:solidFill>
              </a14:hiddenFill>
            </a:ext>
          </a:extLst>
        </p:spPr>
      </p:pic>
      <p:sp>
        <p:nvSpPr>
          <p:cNvPr id="105490" name="Text Box 18"/>
          <p:cNvSpPr txBox="1">
            <a:spLocks noChangeArrowheads="1"/>
          </p:cNvSpPr>
          <p:nvPr/>
        </p:nvSpPr>
        <p:spPr bwMode="auto">
          <a:xfrm>
            <a:off x="185738" y="0"/>
            <a:ext cx="3282950" cy="3729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93675" indent="-193675">
              <a:tabLst>
                <a:tab pos="387350" algn="l"/>
              </a:tabLst>
              <a:defRPr sz="2400">
                <a:solidFill>
                  <a:schemeClr val="tx1"/>
                </a:solidFill>
                <a:latin typeface="Times New Roman" panose="02020603050405020304" pitchFamily="18" charset="0"/>
              </a:defRPr>
            </a:lvl1pPr>
            <a:lvl2pPr marL="577850">
              <a:tabLst>
                <a:tab pos="387350" algn="l"/>
              </a:tabLst>
              <a:defRPr sz="2400">
                <a:solidFill>
                  <a:schemeClr val="tx1"/>
                </a:solidFill>
                <a:latin typeface="Times New Roman" panose="02020603050405020304" pitchFamily="18" charset="0"/>
              </a:defRPr>
            </a:lvl2pPr>
            <a:lvl3pPr>
              <a:tabLst>
                <a:tab pos="387350" algn="l"/>
              </a:tabLst>
              <a:defRPr sz="2400">
                <a:solidFill>
                  <a:schemeClr val="tx1"/>
                </a:solidFill>
                <a:latin typeface="Times New Roman" panose="02020603050405020304" pitchFamily="18" charset="0"/>
              </a:defRPr>
            </a:lvl3pPr>
            <a:lvl4pPr>
              <a:tabLst>
                <a:tab pos="387350" algn="l"/>
              </a:tabLst>
              <a:defRPr sz="2400">
                <a:solidFill>
                  <a:schemeClr val="tx1"/>
                </a:solidFill>
                <a:latin typeface="Times New Roman" panose="02020603050405020304" pitchFamily="18" charset="0"/>
              </a:defRPr>
            </a:lvl4pPr>
            <a:lvl5pPr>
              <a:tabLst>
                <a:tab pos="387350" algn="l"/>
              </a:tabLst>
              <a:defRPr sz="2400">
                <a:solidFill>
                  <a:schemeClr val="tx1"/>
                </a:solidFill>
                <a:latin typeface="Times New Roman" panose="02020603050405020304" pitchFamily="18" charset="0"/>
              </a:defRPr>
            </a:lvl5pPr>
            <a:lvl6pPr eaLnBrk="0" fontAlgn="base" hangingPunct="0">
              <a:spcBef>
                <a:spcPct val="0"/>
              </a:spcBef>
              <a:spcAft>
                <a:spcPct val="0"/>
              </a:spcAft>
              <a:tabLst>
                <a:tab pos="387350" algn="l"/>
              </a:tabLst>
              <a:defRPr sz="2400">
                <a:solidFill>
                  <a:schemeClr val="tx1"/>
                </a:solidFill>
                <a:latin typeface="Times New Roman" panose="02020603050405020304" pitchFamily="18" charset="0"/>
              </a:defRPr>
            </a:lvl6pPr>
            <a:lvl7pPr eaLnBrk="0" fontAlgn="base" hangingPunct="0">
              <a:spcBef>
                <a:spcPct val="0"/>
              </a:spcBef>
              <a:spcAft>
                <a:spcPct val="0"/>
              </a:spcAft>
              <a:tabLst>
                <a:tab pos="387350" algn="l"/>
              </a:tabLst>
              <a:defRPr sz="2400">
                <a:solidFill>
                  <a:schemeClr val="tx1"/>
                </a:solidFill>
                <a:latin typeface="Times New Roman" panose="02020603050405020304" pitchFamily="18" charset="0"/>
              </a:defRPr>
            </a:lvl7pPr>
            <a:lvl8pPr eaLnBrk="0" fontAlgn="base" hangingPunct="0">
              <a:spcBef>
                <a:spcPct val="0"/>
              </a:spcBef>
              <a:spcAft>
                <a:spcPct val="0"/>
              </a:spcAft>
              <a:tabLst>
                <a:tab pos="387350" algn="l"/>
              </a:tabLst>
              <a:defRPr sz="2400">
                <a:solidFill>
                  <a:schemeClr val="tx1"/>
                </a:solidFill>
                <a:latin typeface="Times New Roman" panose="02020603050405020304" pitchFamily="18" charset="0"/>
              </a:defRPr>
            </a:lvl8pPr>
            <a:lvl9pPr eaLnBrk="0" fontAlgn="base" hangingPunct="0">
              <a:spcBef>
                <a:spcPct val="0"/>
              </a:spcBef>
              <a:spcAft>
                <a:spcPct val="0"/>
              </a:spcAft>
              <a:tabLst>
                <a:tab pos="387350" algn="l"/>
              </a:tabLst>
              <a:defRPr sz="2400">
                <a:solidFill>
                  <a:schemeClr val="tx1"/>
                </a:solidFill>
                <a:latin typeface="Times New Roman" panose="02020603050405020304" pitchFamily="18" charset="0"/>
              </a:defRPr>
            </a:lvl9pPr>
          </a:lstStyle>
          <a:p>
            <a:endParaRPr lang="en-AU" altLang="en-US" sz="1200" b="1">
              <a:solidFill>
                <a:srgbClr val="0000FF"/>
              </a:solidFill>
              <a:latin typeface="Arial" panose="020B0604020202020204" pitchFamily="34" charset="0"/>
            </a:endParaRPr>
          </a:p>
          <a:p>
            <a:pPr>
              <a:spcBef>
                <a:spcPts val="600"/>
              </a:spcBef>
            </a:pPr>
            <a:r>
              <a:rPr lang="en-AU" altLang="en-US" sz="1200" b="1">
                <a:solidFill>
                  <a:srgbClr val="0000FF"/>
                </a:solidFill>
                <a:latin typeface="Arial" panose="020B0604020202020204" pitchFamily="34" charset="0"/>
              </a:rPr>
              <a:t>ALERT TONE ASSEMBLY POINTS</a:t>
            </a:r>
          </a:p>
          <a:p>
            <a:pPr>
              <a:spcBef>
                <a:spcPts val="400"/>
              </a:spcBef>
              <a:buFont typeface="Webdings" panose="05030102010509060703" pitchFamily="18" charset="2"/>
              <a:buChar char="”"/>
            </a:pPr>
            <a:r>
              <a:rPr lang="en-AU" altLang="en-US" sz="1200" b="1">
                <a:solidFill>
                  <a:srgbClr val="0000FF"/>
                </a:solidFill>
                <a:latin typeface="Arial" panose="020B0604020202020204" pitchFamily="34" charset="0"/>
              </a:rPr>
              <a:t>1</a:t>
            </a:r>
            <a:r>
              <a:rPr lang="en-AU" altLang="en-US" sz="1200">
                <a:solidFill>
                  <a:srgbClr val="0000FF"/>
                </a:solidFill>
                <a:latin typeface="Arial" panose="020B0604020202020204" pitchFamily="34" charset="0"/>
              </a:rPr>
              <a:t>	</a:t>
            </a:r>
            <a:r>
              <a:rPr lang="en-AU" altLang="en-US" sz="1200" b="1">
                <a:solidFill>
                  <a:srgbClr val="0000FF"/>
                </a:solidFill>
                <a:latin typeface="Arial" panose="020B0604020202020204" pitchFamily="34" charset="0"/>
              </a:rPr>
              <a:t>Bulk Warehouse</a:t>
            </a:r>
            <a:r>
              <a:rPr lang="en-AU" altLang="en-US" sz="1200">
                <a:solidFill>
                  <a:srgbClr val="0000FF"/>
                </a:solidFill>
                <a:latin typeface="Arial" panose="020B0604020202020204" pitchFamily="34" charset="0"/>
              </a:rPr>
              <a:t> </a:t>
            </a:r>
            <a:br>
              <a:rPr lang="en-AU" altLang="en-US" sz="1200">
                <a:solidFill>
                  <a:srgbClr val="0000FF"/>
                </a:solidFill>
                <a:latin typeface="Arial" panose="020B0604020202020204" pitchFamily="34" charset="0"/>
              </a:rPr>
            </a:br>
            <a:r>
              <a:rPr lang="en-AU" altLang="en-US" sz="1200">
                <a:solidFill>
                  <a:srgbClr val="0000FF"/>
                </a:solidFill>
                <a:latin typeface="Arial" panose="020B0604020202020204" pitchFamily="34" charset="0"/>
              </a:rPr>
              <a:t>	Receiving ramp</a:t>
            </a:r>
          </a:p>
          <a:p>
            <a:pPr>
              <a:spcBef>
                <a:spcPts val="400"/>
              </a:spcBef>
              <a:buFont typeface="Webdings" panose="05030102010509060703" pitchFamily="18" charset="2"/>
              <a:buChar char="”"/>
            </a:pPr>
            <a:r>
              <a:rPr lang="en-AU" altLang="en-US" sz="1200" b="1">
                <a:solidFill>
                  <a:srgbClr val="0000FF"/>
                </a:solidFill>
                <a:latin typeface="Arial" panose="020B0604020202020204" pitchFamily="34" charset="0"/>
              </a:rPr>
              <a:t>2	Active Warehouse</a:t>
            </a:r>
            <a:br>
              <a:rPr lang="en-AU" altLang="en-US" sz="1200" b="1">
                <a:solidFill>
                  <a:srgbClr val="0000FF"/>
                </a:solidFill>
                <a:latin typeface="Arial" panose="020B0604020202020204" pitchFamily="34" charset="0"/>
              </a:rPr>
            </a:br>
            <a:r>
              <a:rPr lang="en-AU" altLang="en-US" sz="1200" b="1">
                <a:solidFill>
                  <a:srgbClr val="0000FF"/>
                </a:solidFill>
                <a:latin typeface="Arial" panose="020B0604020202020204" pitchFamily="34" charset="0"/>
              </a:rPr>
              <a:t>	</a:t>
            </a:r>
            <a:r>
              <a:rPr lang="en-AU" altLang="en-US" sz="1200">
                <a:solidFill>
                  <a:srgbClr val="0000FF"/>
                </a:solidFill>
                <a:latin typeface="Arial" panose="020B0604020202020204" pitchFamily="34" charset="0"/>
              </a:rPr>
              <a:t>No parking area near staff entrance sign</a:t>
            </a:r>
            <a:endParaRPr lang="en-AU" altLang="en-US" sz="1200" b="1">
              <a:solidFill>
                <a:srgbClr val="0000FF"/>
              </a:solidFill>
              <a:latin typeface="Arial" panose="020B0604020202020204" pitchFamily="34" charset="0"/>
            </a:endParaRPr>
          </a:p>
          <a:p>
            <a:pPr>
              <a:spcBef>
                <a:spcPts val="400"/>
              </a:spcBef>
              <a:buFont typeface="Webdings" panose="05030102010509060703" pitchFamily="18" charset="2"/>
              <a:buChar char="”"/>
            </a:pPr>
            <a:r>
              <a:rPr lang="en-AU" altLang="en-US" sz="1200" b="1">
                <a:solidFill>
                  <a:srgbClr val="0000FF"/>
                </a:solidFill>
                <a:latin typeface="Arial" panose="020B0604020202020204" pitchFamily="34" charset="0"/>
              </a:rPr>
              <a:t>3</a:t>
            </a:r>
            <a:r>
              <a:rPr lang="en-AU" altLang="en-US" sz="1200">
                <a:solidFill>
                  <a:srgbClr val="0000FF"/>
                </a:solidFill>
                <a:latin typeface="Arial" panose="020B0604020202020204" pitchFamily="34" charset="0"/>
              </a:rPr>
              <a:t>	</a:t>
            </a:r>
            <a:r>
              <a:rPr lang="en-AU" altLang="en-US" sz="1200" b="1">
                <a:solidFill>
                  <a:srgbClr val="0000FF"/>
                </a:solidFill>
                <a:latin typeface="Arial" panose="020B0604020202020204" pitchFamily="34" charset="0"/>
              </a:rPr>
              <a:t>Rework</a:t>
            </a:r>
            <a:r>
              <a:rPr lang="en-AU" altLang="en-US" sz="1200">
                <a:solidFill>
                  <a:srgbClr val="0000FF"/>
                </a:solidFill>
                <a:latin typeface="Arial" panose="020B0604020202020204" pitchFamily="34" charset="0"/>
              </a:rPr>
              <a:t/>
            </a:r>
            <a:br>
              <a:rPr lang="en-AU" altLang="en-US" sz="1200">
                <a:solidFill>
                  <a:srgbClr val="0000FF"/>
                </a:solidFill>
                <a:latin typeface="Arial" panose="020B0604020202020204" pitchFamily="34" charset="0"/>
              </a:rPr>
            </a:br>
            <a:r>
              <a:rPr lang="en-AU" altLang="en-US" sz="1200">
                <a:solidFill>
                  <a:srgbClr val="0000FF"/>
                </a:solidFill>
                <a:latin typeface="Arial" panose="020B0604020202020204" pitchFamily="34" charset="0"/>
              </a:rPr>
              <a:t>	Canteen</a:t>
            </a:r>
          </a:p>
          <a:p>
            <a:pPr>
              <a:spcBef>
                <a:spcPts val="400"/>
              </a:spcBef>
              <a:buFont typeface="Webdings" panose="05030102010509060703" pitchFamily="18" charset="2"/>
              <a:buChar char="”"/>
            </a:pPr>
            <a:r>
              <a:rPr lang="en-AU" altLang="en-US" sz="1200" b="1">
                <a:solidFill>
                  <a:srgbClr val="0000FF"/>
                </a:solidFill>
                <a:latin typeface="Arial" panose="020B0604020202020204" pitchFamily="34" charset="0"/>
              </a:rPr>
              <a:t>4</a:t>
            </a:r>
            <a:r>
              <a:rPr lang="en-AU" altLang="en-US" sz="1200">
                <a:solidFill>
                  <a:srgbClr val="0000FF"/>
                </a:solidFill>
                <a:latin typeface="Arial" panose="020B0604020202020204" pitchFamily="34" charset="0"/>
              </a:rPr>
              <a:t>	</a:t>
            </a:r>
            <a:r>
              <a:rPr lang="en-AU" altLang="en-US" sz="1200" b="1">
                <a:solidFill>
                  <a:srgbClr val="0000FF"/>
                </a:solidFill>
                <a:latin typeface="Arial" panose="020B0604020202020204" pitchFamily="34" charset="0"/>
              </a:rPr>
              <a:t>Administration &amp; Sales</a:t>
            </a:r>
            <a:r>
              <a:rPr lang="en-AU" altLang="en-US" sz="1200">
                <a:solidFill>
                  <a:srgbClr val="0000FF"/>
                </a:solidFill>
                <a:latin typeface="Arial" panose="020B0604020202020204" pitchFamily="34" charset="0"/>
              </a:rPr>
              <a:t/>
            </a:r>
            <a:br>
              <a:rPr lang="en-AU" altLang="en-US" sz="1200">
                <a:solidFill>
                  <a:srgbClr val="0000FF"/>
                </a:solidFill>
                <a:latin typeface="Arial" panose="020B0604020202020204" pitchFamily="34" charset="0"/>
              </a:rPr>
            </a:br>
            <a:r>
              <a:rPr lang="en-AU" altLang="en-US" sz="1200">
                <a:solidFill>
                  <a:srgbClr val="0000FF"/>
                </a:solidFill>
                <a:latin typeface="Arial" panose="020B0604020202020204" pitchFamily="34" charset="0"/>
              </a:rPr>
              <a:t>	Sales office</a:t>
            </a:r>
          </a:p>
          <a:p>
            <a:pPr>
              <a:spcBef>
                <a:spcPts val="400"/>
              </a:spcBef>
              <a:buFont typeface="Webdings" panose="05030102010509060703" pitchFamily="18" charset="2"/>
              <a:buChar char="”"/>
            </a:pPr>
            <a:r>
              <a:rPr lang="en-AU" altLang="en-US" sz="1200" b="1">
                <a:solidFill>
                  <a:srgbClr val="0000FF"/>
                </a:solidFill>
                <a:latin typeface="Arial" panose="020B0604020202020204" pitchFamily="34" charset="0"/>
              </a:rPr>
              <a:t>5</a:t>
            </a:r>
            <a:r>
              <a:rPr lang="en-AU" altLang="en-US" sz="1200">
                <a:solidFill>
                  <a:srgbClr val="0000FF"/>
                </a:solidFill>
                <a:latin typeface="Arial" panose="020B0604020202020204" pitchFamily="34" charset="0"/>
              </a:rPr>
              <a:t>	</a:t>
            </a:r>
            <a:r>
              <a:rPr lang="en-AU" altLang="en-US" sz="1200" b="1">
                <a:solidFill>
                  <a:srgbClr val="0000FF"/>
                </a:solidFill>
                <a:latin typeface="Arial" panose="020B0604020202020204" pitchFamily="34" charset="0"/>
              </a:rPr>
              <a:t>Factory Outlet Shop</a:t>
            </a:r>
            <a:r>
              <a:rPr lang="en-AU" altLang="en-US" sz="1200">
                <a:solidFill>
                  <a:srgbClr val="0000FF"/>
                </a:solidFill>
                <a:latin typeface="Arial" panose="020B0604020202020204" pitchFamily="34" charset="0"/>
              </a:rPr>
              <a:t/>
            </a:r>
            <a:br>
              <a:rPr lang="en-AU" altLang="en-US" sz="1200">
                <a:solidFill>
                  <a:srgbClr val="0000FF"/>
                </a:solidFill>
                <a:latin typeface="Arial" panose="020B0604020202020204" pitchFamily="34" charset="0"/>
              </a:rPr>
            </a:br>
            <a:r>
              <a:rPr lang="en-AU" altLang="en-US" sz="1200">
                <a:solidFill>
                  <a:srgbClr val="0000FF"/>
                </a:solidFill>
                <a:latin typeface="Arial" panose="020B0604020202020204" pitchFamily="34" charset="0"/>
              </a:rPr>
              <a:t>	Near shop exit</a:t>
            </a:r>
          </a:p>
          <a:p>
            <a:pPr>
              <a:spcBef>
                <a:spcPts val="800"/>
              </a:spcBef>
            </a:pPr>
            <a:r>
              <a:rPr lang="en-AU" altLang="en-US" sz="1200" b="1">
                <a:solidFill>
                  <a:srgbClr val="0000FF"/>
                </a:solidFill>
                <a:latin typeface="Arial" panose="020B0604020202020204" pitchFamily="34" charset="0"/>
              </a:rPr>
              <a:t>AFTER 2.30PM</a:t>
            </a:r>
          </a:p>
          <a:p>
            <a:pPr>
              <a:spcBef>
                <a:spcPts val="400"/>
              </a:spcBef>
              <a:buFont typeface="Webdings" panose="05030102010509060703" pitchFamily="18" charset="2"/>
              <a:buChar char="”"/>
            </a:pPr>
            <a:r>
              <a:rPr lang="en-AU" altLang="en-US" sz="1200" b="1">
                <a:solidFill>
                  <a:srgbClr val="0000FF"/>
                </a:solidFill>
                <a:latin typeface="Arial" panose="020B0604020202020204" pitchFamily="34" charset="0"/>
              </a:rPr>
              <a:t>1</a:t>
            </a:r>
            <a:r>
              <a:rPr lang="en-AU" altLang="en-US" sz="1200">
                <a:solidFill>
                  <a:srgbClr val="0000FF"/>
                </a:solidFill>
                <a:latin typeface="Arial" panose="020B0604020202020204" pitchFamily="34" charset="0"/>
              </a:rPr>
              <a:t>	</a:t>
            </a:r>
            <a:r>
              <a:rPr lang="en-AU" altLang="en-US" sz="1200" b="1">
                <a:solidFill>
                  <a:srgbClr val="0000FF"/>
                </a:solidFill>
                <a:latin typeface="Arial" panose="020B0604020202020204" pitchFamily="34" charset="0"/>
              </a:rPr>
              <a:t>Bulk &amp; Active Warehouse</a:t>
            </a:r>
            <a:r>
              <a:rPr lang="en-AU" altLang="en-US" sz="1200">
                <a:solidFill>
                  <a:srgbClr val="0000FF"/>
                </a:solidFill>
                <a:latin typeface="Arial" panose="020B0604020202020204" pitchFamily="34" charset="0"/>
              </a:rPr>
              <a:t/>
            </a:r>
            <a:br>
              <a:rPr lang="en-AU" altLang="en-US" sz="1200">
                <a:solidFill>
                  <a:srgbClr val="0000FF"/>
                </a:solidFill>
                <a:latin typeface="Arial" panose="020B0604020202020204" pitchFamily="34" charset="0"/>
              </a:rPr>
            </a:br>
            <a:r>
              <a:rPr lang="en-AU" altLang="en-US" sz="1200">
                <a:solidFill>
                  <a:srgbClr val="0000FF"/>
                </a:solidFill>
                <a:latin typeface="Arial" panose="020B0604020202020204" pitchFamily="34" charset="0"/>
              </a:rPr>
              <a:t>	Receiving ramp </a:t>
            </a:r>
          </a:p>
          <a:p>
            <a:pPr>
              <a:spcBef>
                <a:spcPts val="400"/>
              </a:spcBef>
              <a:buFont typeface="Webdings" panose="05030102010509060703" pitchFamily="18" charset="2"/>
              <a:buChar char="”"/>
            </a:pPr>
            <a:r>
              <a:rPr lang="en-AU" altLang="en-US" sz="1200" b="1">
                <a:solidFill>
                  <a:srgbClr val="0000FF"/>
                </a:solidFill>
                <a:latin typeface="Arial" panose="020B0604020202020204" pitchFamily="34" charset="0"/>
              </a:rPr>
              <a:t>6	All occupants front half of building </a:t>
            </a:r>
            <a:br>
              <a:rPr lang="en-AU" altLang="en-US" sz="1200" b="1">
                <a:solidFill>
                  <a:srgbClr val="0000FF"/>
                </a:solidFill>
                <a:latin typeface="Arial" panose="020B0604020202020204" pitchFamily="34" charset="0"/>
              </a:rPr>
            </a:br>
            <a:r>
              <a:rPr lang="en-AU" altLang="en-US" sz="1200" b="1">
                <a:solidFill>
                  <a:srgbClr val="0000FF"/>
                </a:solidFill>
                <a:latin typeface="Arial" panose="020B0604020202020204" pitchFamily="34" charset="0"/>
              </a:rPr>
              <a:t>	</a:t>
            </a:r>
            <a:r>
              <a:rPr lang="en-AU" altLang="en-US" sz="1200">
                <a:solidFill>
                  <a:srgbClr val="0000FF"/>
                </a:solidFill>
                <a:latin typeface="Arial" panose="020B0604020202020204" pitchFamily="34" charset="0"/>
              </a:rPr>
              <a:t>Reception</a:t>
            </a:r>
          </a:p>
        </p:txBody>
      </p:sp>
      <p:grpSp>
        <p:nvGrpSpPr>
          <p:cNvPr id="106079" name="Group 607"/>
          <p:cNvGrpSpPr>
            <a:grpSpLocks/>
          </p:cNvGrpSpPr>
          <p:nvPr/>
        </p:nvGrpSpPr>
        <p:grpSpPr bwMode="auto">
          <a:xfrm>
            <a:off x="57150" y="4095750"/>
            <a:ext cx="2371725" cy="2286000"/>
            <a:chOff x="864" y="6480"/>
            <a:chExt cx="3735" cy="3600"/>
          </a:xfrm>
        </p:grpSpPr>
        <p:sp>
          <p:nvSpPr>
            <p:cNvPr id="106080" name="Rectangle 608"/>
            <p:cNvSpPr>
              <a:spLocks noChangeArrowheads="1"/>
            </p:cNvSpPr>
            <p:nvPr/>
          </p:nvSpPr>
          <p:spPr bwMode="auto">
            <a:xfrm>
              <a:off x="864" y="6480"/>
              <a:ext cx="3735" cy="3600"/>
            </a:xfrm>
            <a:prstGeom prst="rect">
              <a:avLst/>
            </a:prstGeom>
            <a:solidFill>
              <a:srgbClr val="EAEAEA"/>
            </a:solidFill>
            <a:ln w="9525">
              <a:solidFill>
                <a:srgbClr val="000000"/>
              </a:solidFill>
              <a:miter lim="800000"/>
              <a:headEnd/>
              <a:tailEnd/>
            </a:ln>
          </p:spPr>
          <p:txBody>
            <a:bodyPr/>
            <a:lstStyle/>
            <a:p>
              <a:endParaRPr lang="en-AU"/>
            </a:p>
          </p:txBody>
        </p:sp>
        <p:sp>
          <p:nvSpPr>
            <p:cNvPr id="106081" name="Rectangle 609"/>
            <p:cNvSpPr>
              <a:spLocks noChangeArrowheads="1"/>
            </p:cNvSpPr>
            <p:nvPr/>
          </p:nvSpPr>
          <p:spPr bwMode="auto">
            <a:xfrm>
              <a:off x="1054" y="7110"/>
              <a:ext cx="1273" cy="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a:solidFill>
                    <a:srgbClr val="000000"/>
                  </a:solidFill>
                </a:rPr>
                <a:t>Fire Hose</a:t>
              </a:r>
              <a:endParaRPr lang="en-US" altLang="en-US" sz="1200"/>
            </a:p>
          </p:txBody>
        </p:sp>
        <p:sp>
          <p:nvSpPr>
            <p:cNvPr id="106082" name="Rectangle 610"/>
            <p:cNvSpPr>
              <a:spLocks noChangeArrowheads="1"/>
            </p:cNvSpPr>
            <p:nvPr/>
          </p:nvSpPr>
          <p:spPr bwMode="auto">
            <a:xfrm>
              <a:off x="1054" y="6558"/>
              <a:ext cx="1800" cy="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a:solidFill>
                    <a:srgbClr val="000000"/>
                  </a:solidFill>
                </a:rPr>
                <a:t>Fire Hydrants</a:t>
              </a:r>
              <a:endParaRPr lang="en-US" altLang="en-US" sz="1200"/>
            </a:p>
          </p:txBody>
        </p:sp>
        <p:sp>
          <p:nvSpPr>
            <p:cNvPr id="106083" name="Rectangle 611"/>
            <p:cNvSpPr>
              <a:spLocks noChangeArrowheads="1"/>
            </p:cNvSpPr>
            <p:nvPr/>
          </p:nvSpPr>
          <p:spPr bwMode="auto">
            <a:xfrm>
              <a:off x="1054" y="8980"/>
              <a:ext cx="668" cy="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a:solidFill>
                    <a:srgbClr val="000000"/>
                  </a:solidFill>
                </a:rPr>
                <a:t>Exits</a:t>
              </a:r>
              <a:endParaRPr lang="en-US" altLang="en-US" sz="1200"/>
            </a:p>
          </p:txBody>
        </p:sp>
        <p:sp>
          <p:nvSpPr>
            <p:cNvPr id="106084" name="Rectangle 612"/>
            <p:cNvSpPr>
              <a:spLocks noChangeArrowheads="1"/>
            </p:cNvSpPr>
            <p:nvPr/>
          </p:nvSpPr>
          <p:spPr bwMode="auto">
            <a:xfrm>
              <a:off x="1054" y="7710"/>
              <a:ext cx="1088" cy="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a:solidFill>
                    <a:srgbClr val="000000"/>
                  </a:solidFill>
                </a:rPr>
                <a:t>M.C.P.’s</a:t>
              </a:r>
              <a:endParaRPr lang="en-US" altLang="en-US" sz="1200"/>
            </a:p>
          </p:txBody>
        </p:sp>
        <p:sp>
          <p:nvSpPr>
            <p:cNvPr id="106085" name="Rectangle 613"/>
            <p:cNvSpPr>
              <a:spLocks noChangeArrowheads="1"/>
            </p:cNvSpPr>
            <p:nvPr/>
          </p:nvSpPr>
          <p:spPr bwMode="auto">
            <a:xfrm>
              <a:off x="1054" y="9585"/>
              <a:ext cx="1738" cy="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a:solidFill>
                    <a:srgbClr val="000000"/>
                  </a:solidFill>
                </a:rPr>
                <a:t>First Aid Kits</a:t>
              </a:r>
              <a:endParaRPr lang="en-US" altLang="en-US" sz="1200"/>
            </a:p>
          </p:txBody>
        </p:sp>
        <p:sp>
          <p:nvSpPr>
            <p:cNvPr id="106086" name="Rectangle 614"/>
            <p:cNvSpPr>
              <a:spLocks noChangeArrowheads="1"/>
            </p:cNvSpPr>
            <p:nvPr/>
          </p:nvSpPr>
          <p:spPr bwMode="auto">
            <a:xfrm>
              <a:off x="1054" y="8308"/>
              <a:ext cx="1845" cy="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a:solidFill>
                    <a:srgbClr val="000000"/>
                  </a:solidFill>
                </a:rPr>
                <a:t>Extinguishers</a:t>
              </a:r>
              <a:endParaRPr lang="en-US" altLang="en-US" sz="1200"/>
            </a:p>
          </p:txBody>
        </p:sp>
        <p:sp>
          <p:nvSpPr>
            <p:cNvPr id="106087" name="Oval 615"/>
            <p:cNvSpPr>
              <a:spLocks noChangeArrowheads="1"/>
            </p:cNvSpPr>
            <p:nvPr/>
          </p:nvSpPr>
          <p:spPr bwMode="auto">
            <a:xfrm>
              <a:off x="3768" y="6594"/>
              <a:ext cx="326" cy="316"/>
            </a:xfrm>
            <a:prstGeom prst="ellipse">
              <a:avLst/>
            </a:prstGeom>
            <a:solidFill>
              <a:srgbClr val="000000"/>
            </a:solidFill>
            <a:ln w="12700">
              <a:solidFill>
                <a:srgbClr val="000000"/>
              </a:solidFill>
              <a:round/>
              <a:headEnd/>
              <a:tailEnd/>
            </a:ln>
          </p:spPr>
          <p:txBody>
            <a:bodyPr/>
            <a:lstStyle/>
            <a:p>
              <a:endParaRPr lang="en-AU"/>
            </a:p>
          </p:txBody>
        </p:sp>
        <p:sp>
          <p:nvSpPr>
            <p:cNvPr id="106088" name="Freeform 616"/>
            <p:cNvSpPr>
              <a:spLocks/>
            </p:cNvSpPr>
            <p:nvPr/>
          </p:nvSpPr>
          <p:spPr bwMode="auto">
            <a:xfrm>
              <a:off x="3754" y="9605"/>
              <a:ext cx="352" cy="348"/>
            </a:xfrm>
            <a:custGeom>
              <a:avLst/>
              <a:gdLst>
                <a:gd name="T0" fmla="*/ 92 w 352"/>
                <a:gd name="T1" fmla="*/ 0 h 352"/>
                <a:gd name="T2" fmla="*/ 92 w 352"/>
                <a:gd name="T3" fmla="*/ 87 h 352"/>
                <a:gd name="T4" fmla="*/ 0 w 352"/>
                <a:gd name="T5" fmla="*/ 87 h 352"/>
                <a:gd name="T6" fmla="*/ 0 w 352"/>
                <a:gd name="T7" fmla="*/ 271 h 352"/>
                <a:gd name="T8" fmla="*/ 92 w 352"/>
                <a:gd name="T9" fmla="*/ 271 h 352"/>
                <a:gd name="T10" fmla="*/ 92 w 352"/>
                <a:gd name="T11" fmla="*/ 352 h 352"/>
                <a:gd name="T12" fmla="*/ 265 w 352"/>
                <a:gd name="T13" fmla="*/ 352 h 352"/>
                <a:gd name="T14" fmla="*/ 265 w 352"/>
                <a:gd name="T15" fmla="*/ 271 h 352"/>
                <a:gd name="T16" fmla="*/ 352 w 352"/>
                <a:gd name="T17" fmla="*/ 271 h 352"/>
                <a:gd name="T18" fmla="*/ 352 w 352"/>
                <a:gd name="T19" fmla="*/ 87 h 352"/>
                <a:gd name="T20" fmla="*/ 265 w 352"/>
                <a:gd name="T21" fmla="*/ 87 h 352"/>
                <a:gd name="T22" fmla="*/ 265 w 352"/>
                <a:gd name="T23" fmla="*/ 0 h 352"/>
                <a:gd name="T24" fmla="*/ 92 w 352"/>
                <a:gd name="T25" fmla="*/ 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2" h="352">
                  <a:moveTo>
                    <a:pt x="92" y="0"/>
                  </a:moveTo>
                  <a:lnTo>
                    <a:pt x="92" y="87"/>
                  </a:lnTo>
                  <a:lnTo>
                    <a:pt x="0" y="87"/>
                  </a:lnTo>
                  <a:lnTo>
                    <a:pt x="0" y="271"/>
                  </a:lnTo>
                  <a:lnTo>
                    <a:pt x="92" y="271"/>
                  </a:lnTo>
                  <a:lnTo>
                    <a:pt x="92" y="352"/>
                  </a:lnTo>
                  <a:lnTo>
                    <a:pt x="265" y="352"/>
                  </a:lnTo>
                  <a:lnTo>
                    <a:pt x="265" y="271"/>
                  </a:lnTo>
                  <a:lnTo>
                    <a:pt x="352" y="271"/>
                  </a:lnTo>
                  <a:lnTo>
                    <a:pt x="352" y="87"/>
                  </a:lnTo>
                  <a:lnTo>
                    <a:pt x="265" y="87"/>
                  </a:lnTo>
                  <a:lnTo>
                    <a:pt x="265" y="0"/>
                  </a:lnTo>
                  <a:lnTo>
                    <a:pt x="92" y="0"/>
                  </a:lnTo>
                  <a:close/>
                </a:path>
              </a:pathLst>
            </a:custGeom>
            <a:solidFill>
              <a:srgbClr val="339966"/>
            </a:solidFill>
            <a:ln w="12700">
              <a:solidFill>
                <a:srgbClr val="000000"/>
              </a:solidFill>
              <a:prstDash val="solid"/>
              <a:round/>
              <a:headEnd/>
              <a:tailEnd/>
            </a:ln>
          </p:spPr>
          <p:txBody>
            <a:bodyPr/>
            <a:lstStyle/>
            <a:p>
              <a:endParaRPr lang="en-AU"/>
            </a:p>
          </p:txBody>
        </p:sp>
        <p:graphicFrame>
          <p:nvGraphicFramePr>
            <p:cNvPr id="106089" name="Object 617"/>
            <p:cNvGraphicFramePr>
              <a:graphicFrameLocks noChangeAspect="1"/>
            </p:cNvGraphicFramePr>
            <p:nvPr/>
          </p:nvGraphicFramePr>
          <p:xfrm>
            <a:off x="3392" y="8939"/>
            <a:ext cx="1077" cy="471"/>
          </p:xfrm>
          <a:graphic>
            <a:graphicData uri="http://schemas.openxmlformats.org/presentationml/2006/ole">
              <mc:AlternateContent xmlns:mc="http://schemas.openxmlformats.org/markup-compatibility/2006">
                <mc:Choice xmlns:v="urn:schemas-microsoft-com:vml" Requires="v">
                  <p:oleObj spid="_x0000_s106277" name="Picture" r:id="rId5" imgW="533520" imgH="276120" progId="Word.Picture.8">
                    <p:embed/>
                  </p:oleObj>
                </mc:Choice>
                <mc:Fallback>
                  <p:oleObj name="Picture" r:id="rId5" imgW="533520" imgH="276120" progId="Word.Picture.8">
                    <p:embed/>
                    <p:pic>
                      <p:nvPicPr>
                        <p:cNvPr id="0" name="Object 617"/>
                        <p:cNvPicPr preferRelativeResize="0">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92" y="8939"/>
                          <a:ext cx="1077" cy="471"/>
                        </a:xfrm>
                        <a:prstGeom prst="rect">
                          <a:avLst/>
                        </a:prstGeom>
                        <a:solidFill>
                          <a:srgbClr val="00FF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06090" name="Picture 618"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767" y="8250"/>
              <a:ext cx="327" cy="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091" name="Picture 619" descr="\\Pbsq003\share\Common\Cheryl\Images\Images\MCP1.jpg"/>
            <p:cNvPicPr preferRelativeResize="0">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716" y="7693"/>
              <a:ext cx="429" cy="4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092" name="Picture 620" descr="\\Pbsq003\share\Common\Cheryl\Images\Images\Reel1.jpg"/>
            <p:cNvPicPr preferRelativeResize="0">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716" y="7063"/>
              <a:ext cx="429" cy="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6250" name="Picture 778"/>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167188" y="912813"/>
            <a:ext cx="4826000" cy="4722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5489" name="Text Box 17"/>
          <p:cNvSpPr txBox="1">
            <a:spLocks noChangeArrowheads="1"/>
          </p:cNvSpPr>
          <p:nvPr/>
        </p:nvSpPr>
        <p:spPr bwMode="auto">
          <a:xfrm>
            <a:off x="4197350" y="0"/>
            <a:ext cx="57038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solidFill>
                  <a:srgbClr val="000000"/>
                </a:solidFill>
                <a:latin typeface="Arial Black" panose="020B0A04020102020204" pitchFamily="34" charset="0"/>
              </a:rPr>
              <a:t>LOWER LEVEL EMERGENCY MAP</a:t>
            </a:r>
            <a:endParaRPr lang="en-AU" altLang="en-US">
              <a:solidFill>
                <a:srgbClr val="000000"/>
              </a:solidFill>
              <a:latin typeface="Arial Black" panose="020B0A04020102020204" pitchFamily="34" charset="0"/>
            </a:endParaRPr>
          </a:p>
        </p:txBody>
      </p:sp>
      <p:sp>
        <p:nvSpPr>
          <p:cNvPr id="106099" name="Text Box 627"/>
          <p:cNvSpPr txBox="1">
            <a:spLocks noChangeArrowheads="1"/>
          </p:cNvSpPr>
          <p:nvPr/>
        </p:nvSpPr>
        <p:spPr bwMode="auto">
          <a:xfrm>
            <a:off x="3105150" y="414338"/>
            <a:ext cx="1646238" cy="647700"/>
          </a:xfrm>
          <a:prstGeom prst="rect">
            <a:avLst/>
          </a:prstGeom>
          <a:solidFill>
            <a:srgbClr val="00CC66"/>
          </a:solidFill>
          <a:ln w="9525">
            <a:solidFill>
              <a:srgbClr val="000000"/>
            </a:solidFill>
            <a:miter lim="800000"/>
            <a:headEnd/>
            <a:tailEnd/>
          </a:ln>
        </p:spPr>
        <p:txBody>
          <a:bodyPr/>
          <a:lstStyle/>
          <a:p>
            <a:pPr algn="ctr"/>
            <a:r>
              <a:rPr lang="en-US" altLang="en-US" sz="1200" b="1">
                <a:solidFill>
                  <a:srgbClr val="FFFFFF"/>
                </a:solidFill>
              </a:rPr>
              <a:t>EVACUATION ASSEMBLY AREA BACK</a:t>
            </a:r>
          </a:p>
        </p:txBody>
      </p:sp>
      <p:sp>
        <p:nvSpPr>
          <p:cNvPr id="106100" name="Text Box 628"/>
          <p:cNvSpPr txBox="1">
            <a:spLocks noChangeArrowheads="1"/>
          </p:cNvSpPr>
          <p:nvPr/>
        </p:nvSpPr>
        <p:spPr bwMode="auto">
          <a:xfrm>
            <a:off x="6264275" y="6278563"/>
            <a:ext cx="1228725" cy="304800"/>
          </a:xfrm>
          <a:prstGeom prst="rect">
            <a:avLst/>
          </a:prstGeom>
          <a:noFill/>
          <a:ln>
            <a:noFill/>
          </a:ln>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en-US" sz="1400" b="1">
                <a:solidFill>
                  <a:srgbClr val="000000"/>
                </a:solidFill>
              </a:rPr>
              <a:t>Mina Parade</a:t>
            </a:r>
          </a:p>
        </p:txBody>
      </p:sp>
      <p:sp>
        <p:nvSpPr>
          <p:cNvPr id="106102" name="Text Box 630"/>
          <p:cNvSpPr txBox="1">
            <a:spLocks noChangeArrowheads="1"/>
          </p:cNvSpPr>
          <p:nvPr/>
        </p:nvSpPr>
        <p:spPr bwMode="auto">
          <a:xfrm>
            <a:off x="2484438" y="5089525"/>
            <a:ext cx="1554162" cy="647700"/>
          </a:xfrm>
          <a:prstGeom prst="rect">
            <a:avLst/>
          </a:prstGeom>
          <a:solidFill>
            <a:srgbClr val="00CC66"/>
          </a:solidFill>
          <a:ln w="9525">
            <a:solidFill>
              <a:srgbClr val="000000"/>
            </a:solidFill>
            <a:miter lim="800000"/>
            <a:headEnd/>
            <a:tailEnd/>
          </a:ln>
        </p:spPr>
        <p:txBody>
          <a:bodyPr/>
          <a:lstStyle/>
          <a:p>
            <a:pPr algn="ctr"/>
            <a:r>
              <a:rPr lang="en-US" altLang="en-US" sz="1200" b="1">
                <a:solidFill>
                  <a:srgbClr val="FFFFFF"/>
                </a:solidFill>
              </a:rPr>
              <a:t>EVACUATION ASSEMBLY AREA FRONT</a:t>
            </a:r>
          </a:p>
        </p:txBody>
      </p:sp>
      <p:sp>
        <p:nvSpPr>
          <p:cNvPr id="106103" name="Text Box 631"/>
          <p:cNvSpPr txBox="1">
            <a:spLocks noChangeArrowheads="1"/>
          </p:cNvSpPr>
          <p:nvPr/>
        </p:nvSpPr>
        <p:spPr bwMode="auto">
          <a:xfrm>
            <a:off x="3368675" y="2895600"/>
            <a:ext cx="762000" cy="273050"/>
          </a:xfrm>
          <a:prstGeom prst="rect">
            <a:avLst/>
          </a:prstGeom>
          <a:solidFill>
            <a:srgbClr val="FFFFFF"/>
          </a:solidFill>
          <a:ln w="9525">
            <a:solidFill>
              <a:srgbClr val="000000"/>
            </a:solidFill>
            <a:miter lim="800000"/>
            <a:headEnd/>
            <a:tailEnd/>
          </a:ln>
        </p:spPr>
        <p:txBody>
          <a:bodyPr/>
          <a:lstStyle/>
          <a:p>
            <a:r>
              <a:rPr lang="en-US" altLang="en-US" sz="1000"/>
              <a:t>GATE 1</a:t>
            </a:r>
          </a:p>
        </p:txBody>
      </p:sp>
      <p:sp>
        <p:nvSpPr>
          <p:cNvPr id="106104" name="Text Box 632"/>
          <p:cNvSpPr txBox="1">
            <a:spLocks noChangeArrowheads="1"/>
          </p:cNvSpPr>
          <p:nvPr/>
        </p:nvSpPr>
        <p:spPr bwMode="auto">
          <a:xfrm>
            <a:off x="9144000" y="1879600"/>
            <a:ext cx="762000" cy="266700"/>
          </a:xfrm>
          <a:prstGeom prst="rect">
            <a:avLst/>
          </a:prstGeom>
          <a:solidFill>
            <a:srgbClr val="FFFFFF"/>
          </a:solidFill>
          <a:ln w="9525">
            <a:solidFill>
              <a:srgbClr val="000000"/>
            </a:solidFill>
            <a:miter lim="800000"/>
            <a:headEnd/>
            <a:tailEnd/>
          </a:ln>
        </p:spPr>
        <p:txBody>
          <a:bodyPr/>
          <a:lstStyle/>
          <a:p>
            <a:r>
              <a:rPr lang="en-US" altLang="en-US" sz="1000"/>
              <a:t>GATE 2</a:t>
            </a:r>
          </a:p>
        </p:txBody>
      </p:sp>
      <p:sp>
        <p:nvSpPr>
          <p:cNvPr id="106105" name="Text Box 633"/>
          <p:cNvSpPr txBox="1">
            <a:spLocks noChangeArrowheads="1"/>
          </p:cNvSpPr>
          <p:nvPr/>
        </p:nvSpPr>
        <p:spPr bwMode="auto">
          <a:xfrm>
            <a:off x="4130675" y="2254250"/>
            <a:ext cx="731838" cy="366713"/>
          </a:xfrm>
          <a:prstGeom prst="rect">
            <a:avLst/>
          </a:prstGeom>
          <a:solidFill>
            <a:srgbClr val="FFFF00"/>
          </a:solidFill>
          <a:ln w="9525">
            <a:solidFill>
              <a:srgbClr val="000000"/>
            </a:solidFill>
            <a:miter lim="800000"/>
            <a:headEnd/>
            <a:tailEnd/>
          </a:ln>
        </p:spPr>
        <p:txBody>
          <a:bodyPr/>
          <a:lstStyle/>
          <a:p>
            <a:pPr algn="ctr"/>
            <a:r>
              <a:rPr lang="en-US" altLang="en-US" sz="900" b="1"/>
              <a:t>GAS BOTTLES</a:t>
            </a:r>
          </a:p>
        </p:txBody>
      </p:sp>
      <p:sp>
        <p:nvSpPr>
          <p:cNvPr id="106106" name="Text Box 634"/>
          <p:cNvSpPr txBox="1">
            <a:spLocks noChangeArrowheads="1"/>
          </p:cNvSpPr>
          <p:nvPr/>
        </p:nvSpPr>
        <p:spPr bwMode="auto">
          <a:xfrm>
            <a:off x="8088313" y="5561013"/>
            <a:ext cx="1033462" cy="24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 typeface="Wingdings" panose="05000000000000000000" pitchFamily="2" charset="2"/>
              <a:buChar char="l"/>
            </a:pPr>
            <a:r>
              <a:rPr lang="en-US" altLang="en-US" sz="1200"/>
              <a:t>Booster</a:t>
            </a:r>
          </a:p>
        </p:txBody>
      </p:sp>
      <p:sp>
        <p:nvSpPr>
          <p:cNvPr id="106107" name="Text Box 635"/>
          <p:cNvSpPr txBox="1">
            <a:spLocks noChangeArrowheads="1"/>
          </p:cNvSpPr>
          <p:nvPr/>
        </p:nvSpPr>
        <p:spPr bwMode="auto">
          <a:xfrm>
            <a:off x="5741988" y="2638425"/>
            <a:ext cx="536575"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SzPts val="1400"/>
              <a:buFont typeface="Webdings" panose="05030102010509060703" pitchFamily="18" charset="2"/>
              <a:buChar char="”"/>
            </a:pPr>
            <a:r>
              <a:rPr lang="en-US" altLang="en-US" sz="1600" b="1">
                <a:solidFill>
                  <a:srgbClr val="0000FF"/>
                </a:solidFill>
              </a:rPr>
              <a:t>1</a:t>
            </a:r>
          </a:p>
        </p:txBody>
      </p:sp>
      <p:sp>
        <p:nvSpPr>
          <p:cNvPr id="106109" name="Text Box 637"/>
          <p:cNvSpPr txBox="1">
            <a:spLocks noChangeArrowheads="1"/>
          </p:cNvSpPr>
          <p:nvPr/>
        </p:nvSpPr>
        <p:spPr bwMode="auto">
          <a:xfrm>
            <a:off x="5608638" y="4791075"/>
            <a:ext cx="55721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SzPts val="1400"/>
              <a:buFont typeface="Webdings" panose="05030102010509060703" pitchFamily="18" charset="2"/>
              <a:buChar char="”"/>
            </a:pPr>
            <a:r>
              <a:rPr lang="en-US" altLang="en-US" sz="1600" b="1">
                <a:solidFill>
                  <a:srgbClr val="0000FF"/>
                </a:solidFill>
              </a:rPr>
              <a:t>5</a:t>
            </a:r>
          </a:p>
        </p:txBody>
      </p:sp>
      <p:sp>
        <p:nvSpPr>
          <p:cNvPr id="106112" name="Text Box 640"/>
          <p:cNvSpPr txBox="1">
            <a:spLocks noChangeArrowheads="1"/>
          </p:cNvSpPr>
          <p:nvPr/>
        </p:nvSpPr>
        <p:spPr bwMode="auto">
          <a:xfrm>
            <a:off x="5529263" y="977900"/>
            <a:ext cx="5524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SzPts val="1400"/>
              <a:buFont typeface="Webdings" panose="05030102010509060703" pitchFamily="18" charset="2"/>
              <a:buChar char="”"/>
            </a:pPr>
            <a:r>
              <a:rPr lang="en-US" altLang="en-US" sz="1600" b="1">
                <a:solidFill>
                  <a:srgbClr val="0000FF"/>
                </a:solidFill>
              </a:rPr>
              <a:t>2</a:t>
            </a:r>
          </a:p>
        </p:txBody>
      </p:sp>
      <p:grpSp>
        <p:nvGrpSpPr>
          <p:cNvPr id="106116" name="Group 644"/>
          <p:cNvGrpSpPr>
            <a:grpSpLocks noChangeAspect="1"/>
          </p:cNvGrpSpPr>
          <p:nvPr/>
        </p:nvGrpSpPr>
        <p:grpSpPr bwMode="auto">
          <a:xfrm>
            <a:off x="6483350" y="4746625"/>
            <a:ext cx="636588" cy="92075"/>
            <a:chOff x="14021" y="11668"/>
            <a:chExt cx="1497" cy="219"/>
          </a:xfrm>
        </p:grpSpPr>
        <p:sp>
          <p:nvSpPr>
            <p:cNvPr id="106117" name="Rectangle 645"/>
            <p:cNvSpPr>
              <a:spLocks noChangeAspect="1" noChangeArrowheads="1"/>
            </p:cNvSpPr>
            <p:nvPr/>
          </p:nvSpPr>
          <p:spPr bwMode="auto">
            <a:xfrm>
              <a:off x="14021" y="11668"/>
              <a:ext cx="1493" cy="215"/>
            </a:xfrm>
            <a:prstGeom prst="rect">
              <a:avLst/>
            </a:prstGeom>
            <a:gradFill rotWithShape="0">
              <a:gsLst>
                <a:gs pos="0">
                  <a:srgbClr val="008080"/>
                </a:gs>
                <a:gs pos="50000">
                  <a:srgbClr val="008080">
                    <a:gamma/>
                    <a:tint val="36471"/>
                    <a:invGamma/>
                  </a:srgbClr>
                </a:gs>
                <a:gs pos="100000">
                  <a:srgbClr val="008080"/>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106118" name="Rectangle 646"/>
            <p:cNvSpPr>
              <a:spLocks noChangeAspect="1" noChangeArrowheads="1"/>
            </p:cNvSpPr>
            <p:nvPr/>
          </p:nvSpPr>
          <p:spPr bwMode="auto">
            <a:xfrm>
              <a:off x="14021" y="11668"/>
              <a:ext cx="1493" cy="215"/>
            </a:xfrm>
            <a:prstGeom prst="rect">
              <a:avLst/>
            </a:prstGeom>
            <a:gradFill rotWithShape="0">
              <a:gsLst>
                <a:gs pos="0">
                  <a:srgbClr val="008080"/>
                </a:gs>
                <a:gs pos="50000">
                  <a:srgbClr val="008080">
                    <a:gamma/>
                    <a:tint val="36471"/>
                    <a:invGamma/>
                  </a:srgbClr>
                </a:gs>
                <a:gs pos="100000">
                  <a:srgbClr val="008080"/>
                </a:gs>
              </a:gsLst>
              <a:lin ang="5400000" scaled="1"/>
            </a:gradFill>
            <a:ln>
              <a:noFill/>
            </a:ln>
            <a:extLst>
              <a:ext uri="{91240B29-F687-4F45-9708-019B960494DF}">
                <a14:hiddenLine xmlns:a14="http://schemas.microsoft.com/office/drawing/2010/main" w="0">
                  <a:solidFill>
                    <a:srgbClr val="FFFFFF"/>
                  </a:solidFill>
                  <a:miter lim="800000"/>
                  <a:headEnd/>
                  <a:tailEnd/>
                </a14:hiddenLine>
              </a:ext>
            </a:extLst>
          </p:spPr>
          <p:txBody>
            <a:bodyPr/>
            <a:lstStyle/>
            <a:p>
              <a:endParaRPr lang="en-AU"/>
            </a:p>
          </p:txBody>
        </p:sp>
        <p:sp>
          <p:nvSpPr>
            <p:cNvPr id="106119" name="Rectangle 647"/>
            <p:cNvSpPr>
              <a:spLocks noChangeAspect="1" noChangeArrowheads="1"/>
            </p:cNvSpPr>
            <p:nvPr/>
          </p:nvSpPr>
          <p:spPr bwMode="auto">
            <a:xfrm>
              <a:off x="14021" y="11668"/>
              <a:ext cx="1497" cy="219"/>
            </a:xfrm>
            <a:prstGeom prst="rect">
              <a:avLst/>
            </a:prstGeom>
            <a:gradFill rotWithShape="0">
              <a:gsLst>
                <a:gs pos="0">
                  <a:srgbClr val="008080"/>
                </a:gs>
                <a:gs pos="50000">
                  <a:srgbClr val="008080">
                    <a:gamma/>
                    <a:tint val="36471"/>
                    <a:invGamma/>
                  </a:srgbClr>
                </a:gs>
                <a:gs pos="100000">
                  <a:srgbClr val="008080"/>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106120" name="Rectangle 648"/>
            <p:cNvSpPr>
              <a:spLocks noChangeAspect="1" noChangeArrowheads="1"/>
            </p:cNvSpPr>
            <p:nvPr/>
          </p:nvSpPr>
          <p:spPr bwMode="auto">
            <a:xfrm>
              <a:off x="14021" y="11668"/>
              <a:ext cx="1493" cy="215"/>
            </a:xfrm>
            <a:prstGeom prst="rect">
              <a:avLst/>
            </a:prstGeom>
            <a:gradFill rotWithShape="0">
              <a:gsLst>
                <a:gs pos="0">
                  <a:srgbClr val="008080"/>
                </a:gs>
                <a:gs pos="50000">
                  <a:srgbClr val="008080">
                    <a:gamma/>
                    <a:tint val="36471"/>
                    <a:invGamma/>
                  </a:srgbClr>
                </a:gs>
                <a:gs pos="100000">
                  <a:srgbClr val="008080"/>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grpSp>
      <p:grpSp>
        <p:nvGrpSpPr>
          <p:cNvPr id="106121" name="Group 649"/>
          <p:cNvGrpSpPr>
            <a:grpSpLocks noChangeAspect="1"/>
          </p:cNvGrpSpPr>
          <p:nvPr/>
        </p:nvGrpSpPr>
        <p:grpSpPr bwMode="auto">
          <a:xfrm>
            <a:off x="7059613" y="4765675"/>
            <a:ext cx="107950" cy="879475"/>
            <a:chOff x="15306" y="11675"/>
            <a:chExt cx="215" cy="1903"/>
          </a:xfrm>
        </p:grpSpPr>
        <p:sp>
          <p:nvSpPr>
            <p:cNvPr id="106122" name="Rectangle 650"/>
            <p:cNvSpPr>
              <a:spLocks noChangeAspect="1" noChangeArrowheads="1"/>
            </p:cNvSpPr>
            <p:nvPr/>
          </p:nvSpPr>
          <p:spPr bwMode="auto">
            <a:xfrm>
              <a:off x="15306" y="11675"/>
              <a:ext cx="212" cy="1899"/>
            </a:xfrm>
            <a:prstGeom prst="rect">
              <a:avLst/>
            </a:prstGeom>
            <a:gradFill rotWithShape="0">
              <a:gsLst>
                <a:gs pos="0">
                  <a:srgbClr val="008080"/>
                </a:gs>
                <a:gs pos="50000">
                  <a:srgbClr val="008080">
                    <a:gamma/>
                    <a:tint val="36471"/>
                    <a:invGamma/>
                  </a:srgbClr>
                </a:gs>
                <a:gs pos="100000">
                  <a:srgbClr val="0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106123" name="Rectangle 651"/>
            <p:cNvSpPr>
              <a:spLocks noChangeAspect="1" noChangeArrowheads="1"/>
            </p:cNvSpPr>
            <p:nvPr/>
          </p:nvSpPr>
          <p:spPr bwMode="auto">
            <a:xfrm>
              <a:off x="15306" y="11675"/>
              <a:ext cx="212" cy="1899"/>
            </a:xfrm>
            <a:prstGeom prst="rect">
              <a:avLst/>
            </a:prstGeom>
            <a:gradFill rotWithShape="0">
              <a:gsLst>
                <a:gs pos="0">
                  <a:srgbClr val="008080"/>
                </a:gs>
                <a:gs pos="50000">
                  <a:srgbClr val="008080">
                    <a:gamma/>
                    <a:tint val="36471"/>
                    <a:invGamma/>
                  </a:srgbClr>
                </a:gs>
                <a:gs pos="100000">
                  <a:srgbClr val="008080"/>
                </a:gs>
              </a:gsLst>
              <a:lin ang="0" scaled="1"/>
            </a:gradFill>
            <a:ln>
              <a:noFill/>
            </a:ln>
            <a:extLst>
              <a:ext uri="{91240B29-F687-4F45-9708-019B960494DF}">
                <a14:hiddenLine xmlns:a14="http://schemas.microsoft.com/office/drawing/2010/main" w="0">
                  <a:solidFill>
                    <a:srgbClr val="FFFFFF"/>
                  </a:solidFill>
                  <a:miter lim="800000"/>
                  <a:headEnd/>
                  <a:tailEnd/>
                </a14:hiddenLine>
              </a:ext>
            </a:extLst>
          </p:spPr>
          <p:txBody>
            <a:bodyPr/>
            <a:lstStyle/>
            <a:p>
              <a:endParaRPr lang="en-AU"/>
            </a:p>
          </p:txBody>
        </p:sp>
        <p:sp>
          <p:nvSpPr>
            <p:cNvPr id="106124" name="Rectangle 652"/>
            <p:cNvSpPr>
              <a:spLocks noChangeAspect="1" noChangeArrowheads="1"/>
            </p:cNvSpPr>
            <p:nvPr/>
          </p:nvSpPr>
          <p:spPr bwMode="auto">
            <a:xfrm>
              <a:off x="15306" y="11675"/>
              <a:ext cx="215" cy="1903"/>
            </a:xfrm>
            <a:prstGeom prst="rect">
              <a:avLst/>
            </a:prstGeom>
            <a:gradFill rotWithShape="0">
              <a:gsLst>
                <a:gs pos="0">
                  <a:srgbClr val="008080"/>
                </a:gs>
                <a:gs pos="50000">
                  <a:srgbClr val="008080">
                    <a:gamma/>
                    <a:tint val="36471"/>
                    <a:invGamma/>
                  </a:srgbClr>
                </a:gs>
                <a:gs pos="100000">
                  <a:srgbClr val="0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106125" name="Rectangle 653"/>
            <p:cNvSpPr>
              <a:spLocks noChangeAspect="1" noChangeArrowheads="1"/>
            </p:cNvSpPr>
            <p:nvPr/>
          </p:nvSpPr>
          <p:spPr bwMode="auto">
            <a:xfrm>
              <a:off x="15306" y="11675"/>
              <a:ext cx="212" cy="1899"/>
            </a:xfrm>
            <a:prstGeom prst="rect">
              <a:avLst/>
            </a:prstGeom>
            <a:gradFill rotWithShape="0">
              <a:gsLst>
                <a:gs pos="0">
                  <a:srgbClr val="008080"/>
                </a:gs>
                <a:gs pos="50000">
                  <a:srgbClr val="008080">
                    <a:gamma/>
                    <a:tint val="36471"/>
                    <a:invGamma/>
                  </a:srgbClr>
                </a:gs>
                <a:gs pos="100000">
                  <a:srgbClr val="0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grpSp>
      <p:sp>
        <p:nvSpPr>
          <p:cNvPr id="106126" name="Text Box 654"/>
          <p:cNvSpPr txBox="1">
            <a:spLocks noChangeArrowheads="1"/>
          </p:cNvSpPr>
          <p:nvPr/>
        </p:nvSpPr>
        <p:spPr bwMode="auto">
          <a:xfrm>
            <a:off x="6824663" y="4722813"/>
            <a:ext cx="415925" cy="198437"/>
          </a:xfrm>
          <a:prstGeom prst="rect">
            <a:avLst/>
          </a:prstGeom>
          <a:noFill/>
          <a:ln>
            <a:noFill/>
          </a:ln>
          <a:effectLst>
            <a:outerShdw dist="17961" dir="27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lgn="ctr">
              <a:lnSpc>
                <a:spcPct val="70000"/>
              </a:lnSpc>
            </a:pPr>
            <a:r>
              <a:rPr lang="en-US" altLang="en-US" sz="1000" b="1">
                <a:solidFill>
                  <a:schemeClr val="bg1"/>
                </a:solidFill>
              </a:rPr>
              <a:t>Fire</a:t>
            </a:r>
          </a:p>
        </p:txBody>
      </p:sp>
      <p:sp>
        <p:nvSpPr>
          <p:cNvPr id="106128" name="Rectangle 656"/>
          <p:cNvSpPr>
            <a:spLocks noChangeArrowheads="1"/>
          </p:cNvSpPr>
          <p:nvPr/>
        </p:nvSpPr>
        <p:spPr bwMode="auto">
          <a:xfrm rot="16200000" flipV="1">
            <a:off x="4079875" y="3602038"/>
            <a:ext cx="180975" cy="53975"/>
          </a:xfrm>
          <a:prstGeom prst="rect">
            <a:avLst/>
          </a:prstGeom>
          <a:solidFill>
            <a:srgbClr val="FF9900"/>
          </a:solidFill>
          <a:ln w="9525">
            <a:solidFill>
              <a:srgbClr val="FF9900"/>
            </a:solidFill>
            <a:miter lim="800000"/>
            <a:headEnd/>
            <a:tailEnd/>
          </a:ln>
        </p:spPr>
        <p:txBody>
          <a:bodyPr/>
          <a:lstStyle/>
          <a:p>
            <a:endParaRPr lang="en-AU"/>
          </a:p>
        </p:txBody>
      </p:sp>
      <p:sp>
        <p:nvSpPr>
          <p:cNvPr id="106129" name="Line 657"/>
          <p:cNvSpPr>
            <a:spLocks noChangeShapeType="1"/>
          </p:cNvSpPr>
          <p:nvPr/>
        </p:nvSpPr>
        <p:spPr bwMode="auto">
          <a:xfrm flipV="1">
            <a:off x="5486400" y="5432425"/>
            <a:ext cx="284163" cy="446088"/>
          </a:xfrm>
          <a:prstGeom prst="line">
            <a:avLst/>
          </a:prstGeom>
          <a:noFill/>
          <a:ln w="19050">
            <a:solidFill>
              <a:srgbClr val="FF00FF"/>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06130" name="Rectangle 658"/>
          <p:cNvSpPr>
            <a:spLocks noChangeArrowheads="1"/>
          </p:cNvSpPr>
          <p:nvPr/>
        </p:nvSpPr>
        <p:spPr bwMode="auto">
          <a:xfrm rot="16200000" flipV="1">
            <a:off x="6365876" y="2725737"/>
            <a:ext cx="228600" cy="53975"/>
          </a:xfrm>
          <a:prstGeom prst="rect">
            <a:avLst/>
          </a:prstGeom>
          <a:solidFill>
            <a:srgbClr val="FF9900"/>
          </a:solidFill>
          <a:ln w="9525">
            <a:solidFill>
              <a:srgbClr val="FF9900"/>
            </a:solidFill>
            <a:miter lim="800000"/>
            <a:headEnd/>
            <a:tailEnd/>
          </a:ln>
        </p:spPr>
        <p:txBody>
          <a:bodyPr/>
          <a:lstStyle/>
          <a:p>
            <a:endParaRPr lang="en-AU"/>
          </a:p>
        </p:txBody>
      </p:sp>
      <p:sp>
        <p:nvSpPr>
          <p:cNvPr id="106132" name="Rectangle 660"/>
          <p:cNvSpPr>
            <a:spLocks noChangeArrowheads="1"/>
          </p:cNvSpPr>
          <p:nvPr/>
        </p:nvSpPr>
        <p:spPr bwMode="auto">
          <a:xfrm>
            <a:off x="4476750" y="2873375"/>
            <a:ext cx="179388" cy="53975"/>
          </a:xfrm>
          <a:prstGeom prst="rect">
            <a:avLst/>
          </a:prstGeom>
          <a:solidFill>
            <a:srgbClr val="FF9900"/>
          </a:solidFill>
          <a:ln w="9525">
            <a:solidFill>
              <a:srgbClr val="FF9900"/>
            </a:solidFill>
            <a:miter lim="800000"/>
            <a:headEnd/>
            <a:tailEnd/>
          </a:ln>
        </p:spPr>
        <p:txBody>
          <a:bodyPr/>
          <a:lstStyle/>
          <a:p>
            <a:endParaRPr lang="en-AU"/>
          </a:p>
        </p:txBody>
      </p:sp>
      <p:sp>
        <p:nvSpPr>
          <p:cNvPr id="106133" name="Rectangle 661"/>
          <p:cNvSpPr>
            <a:spLocks noChangeArrowheads="1"/>
          </p:cNvSpPr>
          <p:nvPr/>
        </p:nvSpPr>
        <p:spPr bwMode="auto">
          <a:xfrm>
            <a:off x="5878513" y="2874963"/>
            <a:ext cx="179387" cy="55562"/>
          </a:xfrm>
          <a:prstGeom prst="rect">
            <a:avLst/>
          </a:prstGeom>
          <a:solidFill>
            <a:srgbClr val="FF9900"/>
          </a:solidFill>
          <a:ln w="9525">
            <a:solidFill>
              <a:srgbClr val="FF9900"/>
            </a:solidFill>
            <a:miter lim="800000"/>
            <a:headEnd/>
            <a:tailEnd/>
          </a:ln>
        </p:spPr>
        <p:txBody>
          <a:bodyPr/>
          <a:lstStyle/>
          <a:p>
            <a:endParaRPr lang="en-AU"/>
          </a:p>
        </p:txBody>
      </p:sp>
      <p:pic>
        <p:nvPicPr>
          <p:cNvPr id="106136" name="Picture 664"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385050" y="4827588"/>
            <a:ext cx="93663" cy="14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38" name="Picture 666" descr="\\Pbsq003\share\Common\Cheryl\Images\Images\Reel1.jpg"/>
          <p:cNvPicPr preferRelativeResize="0">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638925" y="895350"/>
            <a:ext cx="122238" cy="14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39" name="Picture 667" descr="\\Pbsq003\share\Common\Cheryl\Images\Images\Reel1.jpg"/>
          <p:cNvPicPr preferRelativeResize="0">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829675" y="895350"/>
            <a:ext cx="122238" cy="14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40" name="Picture 668" descr="\\Pbsq003\share\Common\Cheryl\Images\Images\Reel1.jpg"/>
          <p:cNvPicPr preferRelativeResize="0">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856663" y="1728788"/>
            <a:ext cx="122237" cy="14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41" name="Picture 669" descr="\\Pbsq003\share\Common\Cheryl\Images\Images\Reel1.jpg"/>
          <p:cNvPicPr preferRelativeResize="0">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539038" y="2049463"/>
            <a:ext cx="123825"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42" name="Picture 670" descr="\\Pbsq003\share\Common\Cheryl\Images\Images\Reel1.jpg"/>
          <p:cNvPicPr preferRelativeResize="0">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272463" y="2728913"/>
            <a:ext cx="122237" cy="14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43" name="Picture 671" descr="\\Pbsq003\share\Common\Cheryl\Images\Images\Reel1.jpg"/>
          <p:cNvPicPr preferRelativeResize="0">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7761288" y="3616325"/>
            <a:ext cx="122237" cy="14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44" name="Picture 672" descr="\\Pbsq003\share\Common\Cheryl\Images\Images\Reel1.jpg"/>
          <p:cNvPicPr preferRelativeResize="0">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078663" y="2736850"/>
            <a:ext cx="123825"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45" name="Picture 673" descr="\\Pbsq003\share\Common\Cheryl\Images\Images\Reel1.jpg"/>
          <p:cNvPicPr preferRelativeResize="0">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621463" y="2436813"/>
            <a:ext cx="122237" cy="14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46" name="Picture 674" descr="\\Pbsq003\share\Common\Cheryl\Images\Images\Reel1.jpg"/>
          <p:cNvPicPr preferRelativeResize="0">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804025" y="2913063"/>
            <a:ext cx="122238"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47" name="Picture 675" descr="\\Pbsq003\share\Common\Cheryl\Images\Images\Reel1.jpg"/>
          <p:cNvPicPr preferRelativeResize="0">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635500" y="2925763"/>
            <a:ext cx="122238"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48" name="Picture 676" descr="\\Pbsq003\share\Common\Cheryl\Images\Images\Reel1.jpg"/>
          <p:cNvPicPr preferRelativeResize="0">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643438" y="3692525"/>
            <a:ext cx="122237"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49" name="Picture 677" descr="\\Pbsq003\share\Common\Cheryl\Images\Images\Reel1.jpg"/>
          <p:cNvPicPr preferRelativeResize="0">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867400" y="3692525"/>
            <a:ext cx="123825"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50" name="Picture 678" descr="\\Pbsq003\share\Common\Cheryl\Images\Images\Reel1.jpg"/>
          <p:cNvPicPr preferRelativeResize="0">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471988" y="4608513"/>
            <a:ext cx="122237" cy="14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51" name="Picture 679" descr="\\Pbsq003\share\Common\Cheryl\Images\Images\Reel1.jpg"/>
          <p:cNvPicPr preferRelativeResize="0">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900738" y="4608513"/>
            <a:ext cx="123825" cy="14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52" name="Picture 680" descr="\\Pbsq003\share\Common\Cheryl\Images\Images\Reel1.jpg"/>
          <p:cNvPicPr preferRelativeResize="0">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7000875" y="4619625"/>
            <a:ext cx="122238"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53" name="Picture 681" descr="\\Pbsq003\share\Common\Cheryl\Images\Images\Reel1.jpg"/>
          <p:cNvPicPr preferRelativeResize="0">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603875" y="4764088"/>
            <a:ext cx="123825" cy="14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54" name="Picture 682" descr="\\Pbsq003\share\Common\Cheryl\Images\Images\Reel1.jpg"/>
          <p:cNvPicPr preferRelativeResize="0">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388100" y="5291138"/>
            <a:ext cx="123825" cy="14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55" name="Picture 683" descr="\\Pbsq003\share\Common\Cheryl\Images\Images\Reel1.jpg"/>
          <p:cNvPicPr preferRelativeResize="0">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504238" y="5459413"/>
            <a:ext cx="122237" cy="14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56" name="Picture 684" descr="\\Pbsq003\share\Common\Cheryl\Images\Images\Reel1.jpg"/>
          <p:cNvPicPr preferRelativeResize="0">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178800" y="5453063"/>
            <a:ext cx="123825" cy="14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6157" name="Freeform 685"/>
          <p:cNvSpPr>
            <a:spLocks noChangeAspect="1"/>
          </p:cNvSpPr>
          <p:nvPr/>
        </p:nvSpPr>
        <p:spPr bwMode="auto">
          <a:xfrm>
            <a:off x="4198938" y="6183313"/>
            <a:ext cx="149225" cy="150812"/>
          </a:xfrm>
          <a:custGeom>
            <a:avLst/>
            <a:gdLst>
              <a:gd name="T0" fmla="*/ 88 w 358"/>
              <a:gd name="T1" fmla="*/ 0 h 358"/>
              <a:gd name="T2" fmla="*/ 88 w 358"/>
              <a:gd name="T3" fmla="*/ 92 h 358"/>
              <a:gd name="T4" fmla="*/ 0 w 358"/>
              <a:gd name="T5" fmla="*/ 92 h 358"/>
              <a:gd name="T6" fmla="*/ 0 w 358"/>
              <a:gd name="T7" fmla="*/ 271 h 358"/>
              <a:gd name="T8" fmla="*/ 88 w 358"/>
              <a:gd name="T9" fmla="*/ 271 h 358"/>
              <a:gd name="T10" fmla="*/ 88 w 358"/>
              <a:gd name="T11" fmla="*/ 358 h 358"/>
              <a:gd name="T12" fmla="*/ 267 w 358"/>
              <a:gd name="T13" fmla="*/ 358 h 358"/>
              <a:gd name="T14" fmla="*/ 267 w 358"/>
              <a:gd name="T15" fmla="*/ 271 h 358"/>
              <a:gd name="T16" fmla="*/ 358 w 358"/>
              <a:gd name="T17" fmla="*/ 271 h 358"/>
              <a:gd name="T18" fmla="*/ 358 w 358"/>
              <a:gd name="T19" fmla="*/ 92 h 358"/>
              <a:gd name="T20" fmla="*/ 267 w 358"/>
              <a:gd name="T21" fmla="*/ 92 h 358"/>
              <a:gd name="T22" fmla="*/ 267 w 358"/>
              <a:gd name="T23" fmla="*/ 0 h 358"/>
              <a:gd name="T24" fmla="*/ 88 w 358"/>
              <a:gd name="T2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8" h="358">
                <a:moveTo>
                  <a:pt x="88" y="0"/>
                </a:moveTo>
                <a:lnTo>
                  <a:pt x="88" y="92"/>
                </a:lnTo>
                <a:lnTo>
                  <a:pt x="0" y="92"/>
                </a:lnTo>
                <a:lnTo>
                  <a:pt x="0" y="271"/>
                </a:lnTo>
                <a:lnTo>
                  <a:pt x="88" y="271"/>
                </a:lnTo>
                <a:lnTo>
                  <a:pt x="88" y="358"/>
                </a:lnTo>
                <a:lnTo>
                  <a:pt x="267" y="358"/>
                </a:lnTo>
                <a:lnTo>
                  <a:pt x="267" y="271"/>
                </a:lnTo>
                <a:lnTo>
                  <a:pt x="358" y="271"/>
                </a:lnTo>
                <a:lnTo>
                  <a:pt x="358" y="92"/>
                </a:lnTo>
                <a:lnTo>
                  <a:pt x="267" y="92"/>
                </a:lnTo>
                <a:lnTo>
                  <a:pt x="267" y="0"/>
                </a:lnTo>
                <a:lnTo>
                  <a:pt x="88" y="0"/>
                </a:lnTo>
                <a:close/>
              </a:path>
            </a:pathLst>
          </a:custGeom>
          <a:solidFill>
            <a:srgbClr val="339966"/>
          </a:solidFill>
          <a:ln w="9525">
            <a:solidFill>
              <a:srgbClr val="000000"/>
            </a:solidFill>
            <a:prstDash val="solid"/>
            <a:round/>
            <a:headEnd/>
            <a:tailEnd/>
          </a:ln>
        </p:spPr>
        <p:txBody>
          <a:bodyPr/>
          <a:lstStyle/>
          <a:p>
            <a:endParaRPr lang="en-AU"/>
          </a:p>
        </p:txBody>
      </p:sp>
      <p:sp>
        <p:nvSpPr>
          <p:cNvPr id="106158" name="AutoShape 686"/>
          <p:cNvSpPr>
            <a:spLocks noChangeAspect="1"/>
          </p:cNvSpPr>
          <p:nvPr/>
        </p:nvSpPr>
        <p:spPr bwMode="auto">
          <a:xfrm>
            <a:off x="4103688" y="6122988"/>
            <a:ext cx="504825" cy="282575"/>
          </a:xfrm>
          <a:prstGeom prst="borderCallout3">
            <a:avLst>
              <a:gd name="adj1" fmla="val 32042"/>
              <a:gd name="adj2" fmla="val -167"/>
              <a:gd name="adj3" fmla="val 33583"/>
              <a:gd name="adj4" fmla="val -43162"/>
              <a:gd name="adj5" fmla="val -86009"/>
              <a:gd name="adj6" fmla="val -43162"/>
              <a:gd name="adj7" fmla="val -276005"/>
              <a:gd name="adj8" fmla="val 328583"/>
            </a:avLst>
          </a:prstGeom>
          <a:noFill/>
          <a:ln w="28575">
            <a:solidFill>
              <a:srgbClr val="FF00FF"/>
            </a:solidFill>
            <a:miter lim="800000"/>
            <a:headEnd/>
            <a:tailEnd/>
          </a:ln>
          <a:extLst>
            <a:ext uri="{909E8E84-426E-40DD-AFC4-6F175D3DCCD1}">
              <a14:hiddenFill xmlns:a14="http://schemas.microsoft.com/office/drawing/2010/main">
                <a:solidFill>
                  <a:srgbClr val="00CC99"/>
                </a:solidFill>
              </a14:hiddenFill>
            </a:ext>
          </a:extLst>
        </p:spPr>
        <p:txBody>
          <a:bodyPr/>
          <a:lstStyle/>
          <a:p>
            <a:pPr algn="ctr"/>
            <a:endParaRPr lang="en-US" altLang="en-US">
              <a:solidFill>
                <a:srgbClr val="000000"/>
              </a:solidFill>
              <a:latin typeface="Times New Roman" panose="02020603050405020304" pitchFamily="18" charset="0"/>
            </a:endParaRPr>
          </a:p>
        </p:txBody>
      </p:sp>
      <p:sp>
        <p:nvSpPr>
          <p:cNvPr id="106159" name="Freeform 687"/>
          <p:cNvSpPr>
            <a:spLocks noChangeAspect="1"/>
          </p:cNvSpPr>
          <p:nvPr/>
        </p:nvSpPr>
        <p:spPr bwMode="auto">
          <a:xfrm>
            <a:off x="5053013" y="2109788"/>
            <a:ext cx="149225" cy="152400"/>
          </a:xfrm>
          <a:custGeom>
            <a:avLst/>
            <a:gdLst>
              <a:gd name="T0" fmla="*/ 91 w 358"/>
              <a:gd name="T1" fmla="*/ 0 h 361"/>
              <a:gd name="T2" fmla="*/ 91 w 358"/>
              <a:gd name="T3" fmla="*/ 91 h 361"/>
              <a:gd name="T4" fmla="*/ 0 w 358"/>
              <a:gd name="T5" fmla="*/ 91 h 361"/>
              <a:gd name="T6" fmla="*/ 0 w 358"/>
              <a:gd name="T7" fmla="*/ 274 h 361"/>
              <a:gd name="T8" fmla="*/ 91 w 358"/>
              <a:gd name="T9" fmla="*/ 274 h 361"/>
              <a:gd name="T10" fmla="*/ 91 w 358"/>
              <a:gd name="T11" fmla="*/ 361 h 361"/>
              <a:gd name="T12" fmla="*/ 270 w 358"/>
              <a:gd name="T13" fmla="*/ 361 h 361"/>
              <a:gd name="T14" fmla="*/ 270 w 358"/>
              <a:gd name="T15" fmla="*/ 274 h 361"/>
              <a:gd name="T16" fmla="*/ 358 w 358"/>
              <a:gd name="T17" fmla="*/ 274 h 361"/>
              <a:gd name="T18" fmla="*/ 358 w 358"/>
              <a:gd name="T19" fmla="*/ 91 h 361"/>
              <a:gd name="T20" fmla="*/ 270 w 358"/>
              <a:gd name="T21" fmla="*/ 91 h 361"/>
              <a:gd name="T22" fmla="*/ 270 w 358"/>
              <a:gd name="T23" fmla="*/ 0 h 361"/>
              <a:gd name="T24" fmla="*/ 91 w 358"/>
              <a:gd name="T25" fmla="*/ 0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8" h="361">
                <a:moveTo>
                  <a:pt x="91" y="0"/>
                </a:moveTo>
                <a:lnTo>
                  <a:pt x="91" y="91"/>
                </a:lnTo>
                <a:lnTo>
                  <a:pt x="0" y="91"/>
                </a:lnTo>
                <a:lnTo>
                  <a:pt x="0" y="274"/>
                </a:lnTo>
                <a:lnTo>
                  <a:pt x="91" y="274"/>
                </a:lnTo>
                <a:lnTo>
                  <a:pt x="91" y="361"/>
                </a:lnTo>
                <a:lnTo>
                  <a:pt x="270" y="361"/>
                </a:lnTo>
                <a:lnTo>
                  <a:pt x="270" y="274"/>
                </a:lnTo>
                <a:lnTo>
                  <a:pt x="358" y="274"/>
                </a:lnTo>
                <a:lnTo>
                  <a:pt x="358" y="91"/>
                </a:lnTo>
                <a:lnTo>
                  <a:pt x="270" y="91"/>
                </a:lnTo>
                <a:lnTo>
                  <a:pt x="270" y="0"/>
                </a:lnTo>
                <a:lnTo>
                  <a:pt x="91" y="0"/>
                </a:lnTo>
                <a:close/>
              </a:path>
            </a:pathLst>
          </a:custGeom>
          <a:solidFill>
            <a:srgbClr val="339966"/>
          </a:solidFill>
          <a:ln w="9525">
            <a:solidFill>
              <a:srgbClr val="000000"/>
            </a:solidFill>
            <a:prstDash val="solid"/>
            <a:round/>
            <a:headEnd/>
            <a:tailEnd/>
          </a:ln>
        </p:spPr>
        <p:txBody>
          <a:bodyPr/>
          <a:lstStyle/>
          <a:p>
            <a:endParaRPr lang="en-AU"/>
          </a:p>
        </p:txBody>
      </p:sp>
      <p:sp>
        <p:nvSpPr>
          <p:cNvPr id="106160" name="Freeform 688"/>
          <p:cNvSpPr>
            <a:spLocks noChangeAspect="1"/>
          </p:cNvSpPr>
          <p:nvPr/>
        </p:nvSpPr>
        <p:spPr bwMode="auto">
          <a:xfrm>
            <a:off x="6888163" y="4475163"/>
            <a:ext cx="150812" cy="150812"/>
          </a:xfrm>
          <a:custGeom>
            <a:avLst/>
            <a:gdLst>
              <a:gd name="T0" fmla="*/ 88 w 358"/>
              <a:gd name="T1" fmla="*/ 0 h 358"/>
              <a:gd name="T2" fmla="*/ 88 w 358"/>
              <a:gd name="T3" fmla="*/ 91 h 358"/>
              <a:gd name="T4" fmla="*/ 0 w 358"/>
              <a:gd name="T5" fmla="*/ 91 h 358"/>
              <a:gd name="T6" fmla="*/ 0 w 358"/>
              <a:gd name="T7" fmla="*/ 270 h 358"/>
              <a:gd name="T8" fmla="*/ 88 w 358"/>
              <a:gd name="T9" fmla="*/ 270 h 358"/>
              <a:gd name="T10" fmla="*/ 88 w 358"/>
              <a:gd name="T11" fmla="*/ 358 h 358"/>
              <a:gd name="T12" fmla="*/ 267 w 358"/>
              <a:gd name="T13" fmla="*/ 358 h 358"/>
              <a:gd name="T14" fmla="*/ 267 w 358"/>
              <a:gd name="T15" fmla="*/ 270 h 358"/>
              <a:gd name="T16" fmla="*/ 358 w 358"/>
              <a:gd name="T17" fmla="*/ 270 h 358"/>
              <a:gd name="T18" fmla="*/ 358 w 358"/>
              <a:gd name="T19" fmla="*/ 91 h 358"/>
              <a:gd name="T20" fmla="*/ 267 w 358"/>
              <a:gd name="T21" fmla="*/ 91 h 358"/>
              <a:gd name="T22" fmla="*/ 267 w 358"/>
              <a:gd name="T23" fmla="*/ 0 h 358"/>
              <a:gd name="T24" fmla="*/ 88 w 358"/>
              <a:gd name="T2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8" h="358">
                <a:moveTo>
                  <a:pt x="88" y="0"/>
                </a:moveTo>
                <a:lnTo>
                  <a:pt x="88" y="91"/>
                </a:lnTo>
                <a:lnTo>
                  <a:pt x="0" y="91"/>
                </a:lnTo>
                <a:lnTo>
                  <a:pt x="0" y="270"/>
                </a:lnTo>
                <a:lnTo>
                  <a:pt x="88" y="270"/>
                </a:lnTo>
                <a:lnTo>
                  <a:pt x="88" y="358"/>
                </a:lnTo>
                <a:lnTo>
                  <a:pt x="267" y="358"/>
                </a:lnTo>
                <a:lnTo>
                  <a:pt x="267" y="270"/>
                </a:lnTo>
                <a:lnTo>
                  <a:pt x="358" y="270"/>
                </a:lnTo>
                <a:lnTo>
                  <a:pt x="358" y="91"/>
                </a:lnTo>
                <a:lnTo>
                  <a:pt x="267" y="91"/>
                </a:lnTo>
                <a:lnTo>
                  <a:pt x="267" y="0"/>
                </a:lnTo>
                <a:lnTo>
                  <a:pt x="88" y="0"/>
                </a:lnTo>
                <a:close/>
              </a:path>
            </a:pathLst>
          </a:custGeom>
          <a:solidFill>
            <a:srgbClr val="339966"/>
          </a:solidFill>
          <a:ln w="9525">
            <a:solidFill>
              <a:srgbClr val="000000"/>
            </a:solidFill>
            <a:prstDash val="solid"/>
            <a:round/>
            <a:headEnd/>
            <a:tailEnd/>
          </a:ln>
        </p:spPr>
        <p:txBody>
          <a:bodyPr/>
          <a:lstStyle/>
          <a:p>
            <a:endParaRPr lang="en-AU"/>
          </a:p>
        </p:txBody>
      </p:sp>
      <p:sp>
        <p:nvSpPr>
          <p:cNvPr id="106161" name="AutoShape 689"/>
          <p:cNvSpPr>
            <a:spLocks noChangeAspect="1"/>
          </p:cNvSpPr>
          <p:nvPr/>
        </p:nvSpPr>
        <p:spPr bwMode="auto">
          <a:xfrm>
            <a:off x="4975225" y="2003425"/>
            <a:ext cx="519113" cy="350838"/>
          </a:xfrm>
          <a:prstGeom prst="borderCallout2">
            <a:avLst>
              <a:gd name="adj1" fmla="val 37528"/>
              <a:gd name="adj2" fmla="val 99676"/>
              <a:gd name="adj3" fmla="val 36435"/>
              <a:gd name="adj4" fmla="val 185287"/>
              <a:gd name="adj5" fmla="val 103134"/>
              <a:gd name="adj6" fmla="val 221616"/>
            </a:avLst>
          </a:prstGeom>
          <a:noFill/>
          <a:ln w="28575">
            <a:solidFill>
              <a:srgbClr val="FF00FF"/>
            </a:solidFill>
            <a:miter lim="800000"/>
            <a:headEnd/>
            <a:tailEnd/>
          </a:ln>
          <a:extLst>
            <a:ext uri="{909E8E84-426E-40DD-AFC4-6F175D3DCCD1}">
              <a14:hiddenFill xmlns:a14="http://schemas.microsoft.com/office/drawing/2010/main">
                <a:solidFill>
                  <a:srgbClr val="00CC99"/>
                </a:solidFill>
              </a14:hiddenFill>
            </a:ext>
          </a:extLst>
        </p:spPr>
        <p:txBody>
          <a:bodyPr/>
          <a:lstStyle/>
          <a:p>
            <a:pPr algn="ctr"/>
            <a:endParaRPr lang="en-US" altLang="en-US">
              <a:solidFill>
                <a:srgbClr val="000000"/>
              </a:solidFill>
              <a:latin typeface="Times New Roman" panose="02020603050405020304" pitchFamily="18" charset="0"/>
            </a:endParaRPr>
          </a:p>
        </p:txBody>
      </p:sp>
      <p:sp>
        <p:nvSpPr>
          <p:cNvPr id="106163" name="Oval 691"/>
          <p:cNvSpPr>
            <a:spLocks noChangeAspect="1" noChangeArrowheads="1"/>
          </p:cNvSpPr>
          <p:nvPr/>
        </p:nvSpPr>
        <p:spPr bwMode="auto">
          <a:xfrm>
            <a:off x="4754563" y="3724275"/>
            <a:ext cx="71437" cy="71438"/>
          </a:xfrm>
          <a:prstGeom prst="ellipse">
            <a:avLst/>
          </a:prstGeom>
          <a:solidFill>
            <a:srgbClr val="000000"/>
          </a:solidFill>
          <a:ln w="9525">
            <a:solidFill>
              <a:srgbClr val="000000"/>
            </a:solidFill>
            <a:round/>
            <a:headEnd/>
            <a:tailEnd/>
          </a:ln>
        </p:spPr>
        <p:txBody>
          <a:bodyPr/>
          <a:lstStyle/>
          <a:p>
            <a:endParaRPr lang="en-AU"/>
          </a:p>
        </p:txBody>
      </p:sp>
      <p:sp>
        <p:nvSpPr>
          <p:cNvPr id="106164" name="Oval 692"/>
          <p:cNvSpPr>
            <a:spLocks noChangeAspect="1" noChangeArrowheads="1"/>
          </p:cNvSpPr>
          <p:nvPr/>
        </p:nvSpPr>
        <p:spPr bwMode="auto">
          <a:xfrm>
            <a:off x="5981700" y="3729038"/>
            <a:ext cx="71438" cy="71437"/>
          </a:xfrm>
          <a:prstGeom prst="ellipse">
            <a:avLst/>
          </a:prstGeom>
          <a:solidFill>
            <a:srgbClr val="000000"/>
          </a:solidFill>
          <a:ln w="9525">
            <a:solidFill>
              <a:srgbClr val="000000"/>
            </a:solidFill>
            <a:round/>
            <a:headEnd/>
            <a:tailEnd/>
          </a:ln>
        </p:spPr>
        <p:txBody>
          <a:bodyPr/>
          <a:lstStyle/>
          <a:p>
            <a:endParaRPr lang="en-AU"/>
          </a:p>
        </p:txBody>
      </p:sp>
      <p:sp>
        <p:nvSpPr>
          <p:cNvPr id="106165" name="Oval 693"/>
          <p:cNvSpPr>
            <a:spLocks noChangeAspect="1" noChangeArrowheads="1"/>
          </p:cNvSpPr>
          <p:nvPr/>
        </p:nvSpPr>
        <p:spPr bwMode="auto">
          <a:xfrm>
            <a:off x="7202488" y="2795588"/>
            <a:ext cx="73025" cy="73025"/>
          </a:xfrm>
          <a:prstGeom prst="ellipse">
            <a:avLst/>
          </a:prstGeom>
          <a:solidFill>
            <a:srgbClr val="000000"/>
          </a:solidFill>
          <a:ln w="9525">
            <a:solidFill>
              <a:srgbClr val="000000"/>
            </a:solidFill>
            <a:round/>
            <a:headEnd/>
            <a:tailEnd/>
          </a:ln>
        </p:spPr>
        <p:txBody>
          <a:bodyPr/>
          <a:lstStyle/>
          <a:p>
            <a:endParaRPr lang="en-AU"/>
          </a:p>
        </p:txBody>
      </p:sp>
      <p:sp>
        <p:nvSpPr>
          <p:cNvPr id="106166" name="Oval 694"/>
          <p:cNvSpPr>
            <a:spLocks noChangeAspect="1" noChangeArrowheads="1"/>
          </p:cNvSpPr>
          <p:nvPr/>
        </p:nvSpPr>
        <p:spPr bwMode="auto">
          <a:xfrm>
            <a:off x="6759575" y="895350"/>
            <a:ext cx="68263" cy="71438"/>
          </a:xfrm>
          <a:prstGeom prst="ellipse">
            <a:avLst/>
          </a:prstGeom>
          <a:solidFill>
            <a:srgbClr val="000000"/>
          </a:solidFill>
          <a:ln w="9525">
            <a:solidFill>
              <a:srgbClr val="000000"/>
            </a:solidFill>
            <a:round/>
            <a:headEnd/>
            <a:tailEnd/>
          </a:ln>
        </p:spPr>
        <p:txBody>
          <a:bodyPr/>
          <a:lstStyle/>
          <a:p>
            <a:endParaRPr lang="en-AU"/>
          </a:p>
        </p:txBody>
      </p:sp>
      <p:sp>
        <p:nvSpPr>
          <p:cNvPr id="106167" name="Oval 695"/>
          <p:cNvSpPr>
            <a:spLocks noChangeAspect="1" noChangeArrowheads="1"/>
          </p:cNvSpPr>
          <p:nvPr/>
        </p:nvSpPr>
        <p:spPr bwMode="auto">
          <a:xfrm>
            <a:off x="7666038" y="2087563"/>
            <a:ext cx="69850" cy="71437"/>
          </a:xfrm>
          <a:prstGeom prst="ellipse">
            <a:avLst/>
          </a:prstGeom>
          <a:solidFill>
            <a:srgbClr val="000000"/>
          </a:solidFill>
          <a:ln w="9525">
            <a:solidFill>
              <a:srgbClr val="000000"/>
            </a:solidFill>
            <a:round/>
            <a:headEnd/>
            <a:tailEnd/>
          </a:ln>
        </p:spPr>
        <p:txBody>
          <a:bodyPr/>
          <a:lstStyle/>
          <a:p>
            <a:endParaRPr lang="en-AU"/>
          </a:p>
        </p:txBody>
      </p:sp>
      <p:sp>
        <p:nvSpPr>
          <p:cNvPr id="106168" name="Oval 696"/>
          <p:cNvSpPr>
            <a:spLocks noChangeAspect="1" noChangeArrowheads="1"/>
          </p:cNvSpPr>
          <p:nvPr/>
        </p:nvSpPr>
        <p:spPr bwMode="auto">
          <a:xfrm>
            <a:off x="8902700" y="1868488"/>
            <a:ext cx="71438" cy="71437"/>
          </a:xfrm>
          <a:prstGeom prst="ellipse">
            <a:avLst/>
          </a:prstGeom>
          <a:solidFill>
            <a:srgbClr val="000000"/>
          </a:solidFill>
          <a:ln w="9525">
            <a:solidFill>
              <a:srgbClr val="000000"/>
            </a:solidFill>
            <a:round/>
            <a:headEnd/>
            <a:tailEnd/>
          </a:ln>
        </p:spPr>
        <p:txBody>
          <a:bodyPr/>
          <a:lstStyle/>
          <a:p>
            <a:endParaRPr lang="en-AU"/>
          </a:p>
        </p:txBody>
      </p:sp>
      <p:sp>
        <p:nvSpPr>
          <p:cNvPr id="106169" name="Oval 697"/>
          <p:cNvSpPr>
            <a:spLocks noChangeAspect="1" noChangeArrowheads="1"/>
          </p:cNvSpPr>
          <p:nvPr/>
        </p:nvSpPr>
        <p:spPr bwMode="auto">
          <a:xfrm>
            <a:off x="6430963" y="5218113"/>
            <a:ext cx="71437" cy="73025"/>
          </a:xfrm>
          <a:prstGeom prst="ellipse">
            <a:avLst/>
          </a:prstGeom>
          <a:solidFill>
            <a:srgbClr val="000000"/>
          </a:solidFill>
          <a:ln w="9525">
            <a:solidFill>
              <a:srgbClr val="000000"/>
            </a:solidFill>
            <a:round/>
            <a:headEnd/>
            <a:tailEnd/>
          </a:ln>
        </p:spPr>
        <p:txBody>
          <a:bodyPr/>
          <a:lstStyle/>
          <a:p>
            <a:endParaRPr lang="en-AU"/>
          </a:p>
        </p:txBody>
      </p:sp>
      <p:sp>
        <p:nvSpPr>
          <p:cNvPr id="106170" name="Oval 698"/>
          <p:cNvSpPr>
            <a:spLocks noChangeAspect="1" noChangeArrowheads="1"/>
          </p:cNvSpPr>
          <p:nvPr/>
        </p:nvSpPr>
        <p:spPr bwMode="auto">
          <a:xfrm>
            <a:off x="8418513" y="5521325"/>
            <a:ext cx="71437" cy="73025"/>
          </a:xfrm>
          <a:prstGeom prst="ellipse">
            <a:avLst/>
          </a:prstGeom>
          <a:solidFill>
            <a:srgbClr val="000000"/>
          </a:solidFill>
          <a:ln w="9525">
            <a:solidFill>
              <a:srgbClr val="000000"/>
            </a:solidFill>
            <a:round/>
            <a:headEnd/>
            <a:tailEnd/>
          </a:ln>
        </p:spPr>
        <p:txBody>
          <a:bodyPr/>
          <a:lstStyle/>
          <a:p>
            <a:endParaRPr lang="en-AU"/>
          </a:p>
        </p:txBody>
      </p:sp>
      <p:sp>
        <p:nvSpPr>
          <p:cNvPr id="106171" name="Oval 699"/>
          <p:cNvSpPr>
            <a:spLocks noChangeAspect="1" noChangeArrowheads="1"/>
          </p:cNvSpPr>
          <p:nvPr/>
        </p:nvSpPr>
        <p:spPr bwMode="auto">
          <a:xfrm>
            <a:off x="8231188" y="4219575"/>
            <a:ext cx="71437" cy="73025"/>
          </a:xfrm>
          <a:prstGeom prst="ellipse">
            <a:avLst/>
          </a:prstGeom>
          <a:solidFill>
            <a:srgbClr val="000000"/>
          </a:solidFill>
          <a:ln w="9525">
            <a:solidFill>
              <a:srgbClr val="000000"/>
            </a:solidFill>
            <a:round/>
            <a:headEnd/>
            <a:tailEnd/>
          </a:ln>
        </p:spPr>
        <p:txBody>
          <a:bodyPr/>
          <a:lstStyle/>
          <a:p>
            <a:endParaRPr lang="en-AU"/>
          </a:p>
        </p:txBody>
      </p:sp>
      <p:sp>
        <p:nvSpPr>
          <p:cNvPr id="106172" name="Oval 700"/>
          <p:cNvSpPr>
            <a:spLocks noChangeAspect="1" noChangeArrowheads="1"/>
          </p:cNvSpPr>
          <p:nvPr/>
        </p:nvSpPr>
        <p:spPr bwMode="auto">
          <a:xfrm>
            <a:off x="5530850" y="4764088"/>
            <a:ext cx="71438" cy="71437"/>
          </a:xfrm>
          <a:prstGeom prst="ellipse">
            <a:avLst/>
          </a:prstGeom>
          <a:solidFill>
            <a:srgbClr val="000000"/>
          </a:solidFill>
          <a:ln w="9525">
            <a:solidFill>
              <a:srgbClr val="000000"/>
            </a:solidFill>
            <a:round/>
            <a:headEnd/>
            <a:tailEnd/>
          </a:ln>
        </p:spPr>
        <p:txBody>
          <a:bodyPr/>
          <a:lstStyle/>
          <a:p>
            <a:endParaRPr lang="en-AU"/>
          </a:p>
        </p:txBody>
      </p:sp>
      <p:pic>
        <p:nvPicPr>
          <p:cNvPr id="106173" name="Picture 701"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10075" y="6192838"/>
            <a:ext cx="95250" cy="14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75" name="Picture 703"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529388" y="895350"/>
            <a:ext cx="93662" cy="14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76" name="Picture 704"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178675" y="895350"/>
            <a:ext cx="93663" cy="14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77" name="Picture 705"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580438" y="895350"/>
            <a:ext cx="93662" cy="14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78" name="Picture 706"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84888" y="1517650"/>
            <a:ext cx="93662" cy="14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79" name="Picture 707"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870950" y="1581150"/>
            <a:ext cx="93663" cy="14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80" name="Picture 708"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473825" y="2103438"/>
            <a:ext cx="93663" cy="14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81" name="Picture 709"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992813" y="2060575"/>
            <a:ext cx="93662" cy="14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82" name="Picture 710"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102350" y="2605088"/>
            <a:ext cx="93663" cy="14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83" name="Picture 711"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988175" y="2732088"/>
            <a:ext cx="93663" cy="14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06184" name="Object 712"/>
          <p:cNvGraphicFramePr>
            <a:graphicFrameLocks noChangeAspect="1"/>
          </p:cNvGraphicFramePr>
          <p:nvPr/>
        </p:nvGraphicFramePr>
        <p:xfrm>
          <a:off x="8880475" y="2554288"/>
          <a:ext cx="93663" cy="147637"/>
        </p:xfrm>
        <a:graphic>
          <a:graphicData uri="http://schemas.openxmlformats.org/presentationml/2006/ole">
            <mc:AlternateContent xmlns:mc="http://schemas.openxmlformats.org/markup-compatibility/2006">
              <mc:Choice xmlns:v="urn:schemas-microsoft-com:vml" Requires="v">
                <p:oleObj spid="_x0000_s106278" name="Picture" r:id="rId13" imgW="142200" imgH="222120" progId="Word.Picture.8">
                  <p:embed/>
                </p:oleObj>
              </mc:Choice>
              <mc:Fallback>
                <p:oleObj name="Picture" r:id="rId13" imgW="142200" imgH="222120" progId="Word.Picture.8">
                  <p:embed/>
                  <p:pic>
                    <p:nvPicPr>
                      <p:cNvPr id="0" name="Object 712"/>
                      <p:cNvPicPr preferRelativeResize="0">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880475" y="2554288"/>
                        <a:ext cx="93663" cy="147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06185" name="Picture 713"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399213" y="2924175"/>
            <a:ext cx="93662" cy="14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86" name="Picture 714"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84688" y="2921000"/>
            <a:ext cx="93662" cy="14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87" name="Picture 715"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54488" y="3678238"/>
            <a:ext cx="93662" cy="14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88" name="Picture 716"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604000" y="4144963"/>
            <a:ext cx="93663" cy="14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89" name="Picture 717"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59275" y="4602163"/>
            <a:ext cx="93663" cy="14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90" name="Picture 718"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22975" y="4602163"/>
            <a:ext cx="93663" cy="14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91" name="Picture 719"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721350" y="4762500"/>
            <a:ext cx="93663" cy="14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92" name="Picture 720"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413500" y="5073650"/>
            <a:ext cx="93663" cy="14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93" name="Picture 721"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524625" y="5143500"/>
            <a:ext cx="93663" cy="14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94" name="Picture 722"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272338" y="4144963"/>
            <a:ext cx="93662" cy="14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95" name="Picture 723"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292975" y="4616450"/>
            <a:ext cx="93663" cy="14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96" name="Picture 724"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142288" y="4144963"/>
            <a:ext cx="93662" cy="14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97" name="Picture 725"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178800" y="4325938"/>
            <a:ext cx="93663" cy="14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98" name="Picture 726"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673975" y="4641850"/>
            <a:ext cx="93663" cy="14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99" name="Picture 727"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07463" y="4408488"/>
            <a:ext cx="93662" cy="14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00" name="Picture 728"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321675" y="4486275"/>
            <a:ext cx="93663" cy="14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01" name="Picture 729"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602663" y="4486275"/>
            <a:ext cx="93662" cy="14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02" name="Picture 730"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01113" y="4830763"/>
            <a:ext cx="93662" cy="14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03" name="Picture 731"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083550" y="5446713"/>
            <a:ext cx="93663" cy="14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04" name="Picture 732"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721475" y="5337175"/>
            <a:ext cx="93663" cy="14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05" name="Picture 733"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459788" y="4325938"/>
            <a:ext cx="93662" cy="14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06" name="Picture 734"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381875" y="4830763"/>
            <a:ext cx="93663" cy="14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07" name="Picture 735"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424738" y="5121275"/>
            <a:ext cx="93662" cy="14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09" name="Picture 737" descr="\\Pbsq003\share\Common\Cheryl\Images\Images\MCP1.jpg"/>
          <p:cNvPicPr preferRelativeResize="0">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981700" y="895350"/>
            <a:ext cx="12382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10" name="Picture 738" descr="\\Pbsq003\share\Common\Cheryl\Images\Images\MCP1.jpg"/>
          <p:cNvPicPr preferRelativeResize="0">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843713" y="895350"/>
            <a:ext cx="12382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11" name="Picture 739" descr="\\Pbsq003\share\Common\Cheryl\Images\Images\MCP1.jpg"/>
          <p:cNvPicPr preferRelativeResize="0">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7289800" y="895350"/>
            <a:ext cx="12382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12" name="Picture 740" descr="\\Pbsq003\share\Common\Cheryl\Images\Images\MCP1.jpg"/>
          <p:cNvPicPr preferRelativeResize="0">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8691563" y="895350"/>
            <a:ext cx="12382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13" name="Picture 741" descr="\\Pbsq003\share\Common\Cheryl\Images\Images\MCP1.jpg"/>
          <p:cNvPicPr preferRelativeResize="0">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8861425" y="1939925"/>
            <a:ext cx="122238"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14" name="Picture 742" descr="\\Pbsq003\share\Common\Cheryl\Images\Images\MCP1.jpg"/>
          <p:cNvPicPr preferRelativeResize="0">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7489825" y="2259013"/>
            <a:ext cx="12382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15" name="Picture 743" descr="\\Pbsq003\share\Common\Cheryl\Images\Images\MCP1.jpg"/>
          <p:cNvPicPr preferRelativeResize="0">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592888" y="2633663"/>
            <a:ext cx="12382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16" name="Picture 744" descr="\\Pbsq003\share\Common\Cheryl\Images\Images\MCP1.jpg"/>
          <p:cNvPicPr preferRelativeResize="0">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7794625" y="2740025"/>
            <a:ext cx="12382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17" name="Picture 745" descr="\\Pbsq003\share\Common\Cheryl\Images\Images\MCP1.jpg"/>
          <p:cNvPicPr preferRelativeResize="0">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8293100" y="2908300"/>
            <a:ext cx="122238"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18" name="Picture 746" descr="\\Pbsq003\share\Common\Cheryl\Images\Images\MCP1.jpg"/>
          <p:cNvPicPr preferRelativeResize="0">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8842375" y="2855913"/>
            <a:ext cx="122238"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19" name="Picture 747" descr="\\Pbsq003\share\Common\Cheryl\Images\Images\MCP1.jpg"/>
          <p:cNvPicPr preferRelativeResize="0">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7310438" y="2900363"/>
            <a:ext cx="122237"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20" name="Picture 748" descr="\\Pbsq003\share\Common\Cheryl\Images\Images\MCP1.jpg"/>
          <p:cNvPicPr preferRelativeResize="0">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5564188" y="2928938"/>
            <a:ext cx="122237"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21" name="Picture 749" descr="\\Pbsq003\share\Common\Cheryl\Images\Images\MCP1.jpg"/>
          <p:cNvPicPr preferRelativeResize="0">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4368800" y="2916238"/>
            <a:ext cx="122238"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22" name="Picture 750" descr="\\Pbsq003\share\Common\Cheryl\Images\Images\MCP1.jpg"/>
          <p:cNvPicPr preferRelativeResize="0">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4159250" y="4008438"/>
            <a:ext cx="122238"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23" name="Picture 751" descr="\\Pbsq003\share\Common\Cheryl\Images\Images\MCP1.jpg"/>
          <p:cNvPicPr preferRelativeResize="0">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4238625" y="4624388"/>
            <a:ext cx="122238"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24" name="Picture 752" descr="\\Pbsq003\share\Common\Cheryl\Images\Images\MCP1.jpg"/>
          <p:cNvPicPr preferRelativeResize="0">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5375275" y="4624388"/>
            <a:ext cx="122238"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25" name="Picture 753" descr="\\Pbsq003\share\Common\Cheryl\Images\Images\MCP1.jpg"/>
          <p:cNvPicPr preferRelativeResize="0">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227763" y="4624388"/>
            <a:ext cx="12382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26" name="Picture 754" descr="\\Pbsq003\share\Common\Cheryl\Images\Images\MCP1.jpg"/>
          <p:cNvPicPr preferRelativeResize="0">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859463" y="5143500"/>
            <a:ext cx="12382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27" name="Picture 755" descr="\\Pbsq003\share\Common\Cheryl\Images\Images\MCP1.jpg"/>
          <p:cNvPicPr preferRelativeResize="0">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6523038" y="5006975"/>
            <a:ext cx="122237"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28" name="Picture 756" descr="\\Pbsq003\share\Common\Cheryl\Images\Images\MCP1.jpg"/>
          <p:cNvPicPr preferRelativeResize="0">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8313738" y="4167188"/>
            <a:ext cx="122237"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29" name="Picture 757" descr="\\Pbsq003\share\Common\Cheryl\Images\Images\MCP1.jpg"/>
          <p:cNvPicPr preferRelativeResize="0">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8856663" y="4276725"/>
            <a:ext cx="122237"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30" name="Picture 758" descr="\\Pbsq003\share\Common\Cheryl\Images\Images\MCP1.jpg"/>
          <p:cNvPicPr preferRelativeResize="0">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8769350" y="5470525"/>
            <a:ext cx="122238"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31" name="Picture 759" descr="\\Pbsq003\share\Common\Cheryl\Images\Images\MCP1.jpg"/>
          <p:cNvPicPr preferRelativeResize="0">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7531100" y="5470525"/>
            <a:ext cx="12382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32" name="Picture 760" descr="\\Pbsq003\share\Common\Cheryl\Images\Images\MCP1.jpg"/>
          <p:cNvPicPr preferRelativeResize="0">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7446963" y="5284788"/>
            <a:ext cx="122237"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33" name="Picture 761" descr="\\Pbsq003\share\Common\Cheryl\Images\Images\MCP1.jpg"/>
          <p:cNvPicPr preferRelativeResize="0">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6788150" y="5518150"/>
            <a:ext cx="122238"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34" name="Picture 762" descr="\\Pbsq003\share\Common\Cheryl\Images\Images\MCP1.jpg"/>
          <p:cNvPicPr preferRelativeResize="0">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704013" y="4167188"/>
            <a:ext cx="12382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35" name="Picture 763" descr="\\Pbsq003\share\Common\Cheryl\Images\Images\MCP1.jpg"/>
          <p:cNvPicPr preferRelativeResize="0">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7372350" y="4167188"/>
            <a:ext cx="12382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36" name="Picture 764" descr="\\Pbsq003\share\Common\Cheryl\Images\Images\MCP1.jpg"/>
          <p:cNvPicPr preferRelativeResize="0">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7394575" y="4640263"/>
            <a:ext cx="122238"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37" name="Picture 765" descr="\\Pbsq003\share\Common\Cheryl\Images\Images\MCP1.jpg"/>
          <p:cNvPicPr preferRelativeResize="0">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286375" y="2122488"/>
            <a:ext cx="123825" cy="12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6238" name="Rectangle 766"/>
          <p:cNvSpPr>
            <a:spLocks noChangeArrowheads="1"/>
          </p:cNvSpPr>
          <p:nvPr/>
        </p:nvSpPr>
        <p:spPr bwMode="auto">
          <a:xfrm rot="16200000" flipV="1">
            <a:off x="5915819" y="2058194"/>
            <a:ext cx="180975" cy="52387"/>
          </a:xfrm>
          <a:prstGeom prst="rect">
            <a:avLst/>
          </a:prstGeom>
          <a:solidFill>
            <a:srgbClr val="FF9900"/>
          </a:solidFill>
          <a:ln w="9525">
            <a:solidFill>
              <a:srgbClr val="FF9900"/>
            </a:solidFill>
            <a:miter lim="800000"/>
            <a:headEnd/>
            <a:tailEnd/>
          </a:ln>
        </p:spPr>
        <p:txBody>
          <a:bodyPr/>
          <a:lstStyle/>
          <a:p>
            <a:endParaRPr lang="en-AU"/>
          </a:p>
        </p:txBody>
      </p:sp>
      <p:sp>
        <p:nvSpPr>
          <p:cNvPr id="106239" name="Rectangle 767"/>
          <p:cNvSpPr>
            <a:spLocks noChangeArrowheads="1"/>
          </p:cNvSpPr>
          <p:nvPr/>
        </p:nvSpPr>
        <p:spPr bwMode="auto">
          <a:xfrm rot="16200000" flipV="1">
            <a:off x="5915819" y="1858169"/>
            <a:ext cx="180975" cy="52387"/>
          </a:xfrm>
          <a:prstGeom prst="rect">
            <a:avLst/>
          </a:prstGeom>
          <a:solidFill>
            <a:srgbClr val="FF9900"/>
          </a:solidFill>
          <a:ln w="9525">
            <a:solidFill>
              <a:srgbClr val="FF9900"/>
            </a:solidFill>
            <a:miter lim="800000"/>
            <a:headEnd/>
            <a:tailEnd/>
          </a:ln>
        </p:spPr>
        <p:txBody>
          <a:bodyPr/>
          <a:lstStyle/>
          <a:p>
            <a:endParaRPr lang="en-AU"/>
          </a:p>
        </p:txBody>
      </p:sp>
      <p:sp>
        <p:nvSpPr>
          <p:cNvPr id="106240" name="Rectangle 768"/>
          <p:cNvSpPr>
            <a:spLocks noChangeArrowheads="1"/>
          </p:cNvSpPr>
          <p:nvPr/>
        </p:nvSpPr>
        <p:spPr bwMode="auto">
          <a:xfrm>
            <a:off x="8836025" y="4662488"/>
            <a:ext cx="122238" cy="1619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106241" name="Rectangle 769"/>
          <p:cNvSpPr>
            <a:spLocks noChangeArrowheads="1"/>
          </p:cNvSpPr>
          <p:nvPr/>
        </p:nvSpPr>
        <p:spPr bwMode="auto">
          <a:xfrm rot="16200000" flipV="1">
            <a:off x="8892381" y="4614069"/>
            <a:ext cx="180975" cy="52388"/>
          </a:xfrm>
          <a:prstGeom prst="rect">
            <a:avLst/>
          </a:prstGeom>
          <a:solidFill>
            <a:srgbClr val="FF9900"/>
          </a:solidFill>
          <a:ln w="9525">
            <a:solidFill>
              <a:srgbClr val="FF9900"/>
            </a:solidFill>
            <a:miter lim="800000"/>
            <a:headEnd/>
            <a:tailEnd/>
          </a:ln>
        </p:spPr>
        <p:txBody>
          <a:bodyPr/>
          <a:lstStyle/>
          <a:p>
            <a:endParaRPr lang="en-AU"/>
          </a:p>
        </p:txBody>
      </p:sp>
      <p:sp>
        <p:nvSpPr>
          <p:cNvPr id="106242" name="Line 770"/>
          <p:cNvSpPr>
            <a:spLocks noChangeShapeType="1"/>
          </p:cNvSpPr>
          <p:nvPr/>
        </p:nvSpPr>
        <p:spPr bwMode="auto">
          <a:xfrm>
            <a:off x="4740275" y="2614613"/>
            <a:ext cx="0" cy="276225"/>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pic>
        <p:nvPicPr>
          <p:cNvPr id="106243" name="Picture 771" descr="\\Pbsq003\share\Common\Cheryl\Images\Images\Reel1.jpg"/>
          <p:cNvPicPr preferRelativeResize="0">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7543800" y="1495425"/>
            <a:ext cx="130175" cy="14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44" name="Picture 772" descr="\\Pbsq003\share\Common\Cheryl\Images\Images\Reel1.jpg"/>
          <p:cNvPicPr preferRelativeResize="0">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7713663" y="4149725"/>
            <a:ext cx="122237" cy="14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45" name="Picture 773" descr="\\Pbsq003\share\Common\Cheryl\Images\Images\Reel1.jpg"/>
          <p:cNvPicPr preferRelativeResize="0">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542338" y="4149725"/>
            <a:ext cx="122237" cy="14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46" name="Picture 774" descr="\\Pbsq003\share\Common\Cheryl\Images\Images\Reel1.jpg"/>
          <p:cNvPicPr preferRelativeResize="0">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8856663" y="3638550"/>
            <a:ext cx="128587" cy="14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6247" name="Rectangle 775"/>
          <p:cNvSpPr>
            <a:spLocks noChangeArrowheads="1"/>
          </p:cNvSpPr>
          <p:nvPr/>
        </p:nvSpPr>
        <p:spPr bwMode="auto">
          <a:xfrm>
            <a:off x="7754938" y="3530600"/>
            <a:ext cx="201612" cy="2984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graphicFrame>
        <p:nvGraphicFramePr>
          <p:cNvPr id="106252" name="Object 780"/>
          <p:cNvGraphicFramePr>
            <a:graphicFrameLocks noChangeAspect="1"/>
          </p:cNvGraphicFramePr>
          <p:nvPr/>
        </p:nvGraphicFramePr>
        <p:xfrm>
          <a:off x="7212013" y="4748213"/>
          <a:ext cx="173037" cy="90487"/>
        </p:xfrm>
        <a:graphic>
          <a:graphicData uri="http://schemas.openxmlformats.org/presentationml/2006/ole">
            <mc:AlternateContent xmlns:mc="http://schemas.openxmlformats.org/markup-compatibility/2006">
              <mc:Choice xmlns:v="urn:schemas-microsoft-com:vml" Requires="v">
                <p:oleObj spid="_x0000_s106279" name="Picture" r:id="rId18" imgW="533520" imgH="276120" progId="Word.Picture.8">
                  <p:embed/>
                </p:oleObj>
              </mc:Choice>
              <mc:Fallback>
                <p:oleObj name="Picture" r:id="rId18" imgW="533520" imgH="276120" progId="Word.Picture.8">
                  <p:embed/>
                  <p:pic>
                    <p:nvPicPr>
                      <p:cNvPr id="0" name="Object 780"/>
                      <p:cNvPicPr preferRelativeResize="0">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7212013" y="4748213"/>
                        <a:ext cx="173037" cy="90487"/>
                      </a:xfrm>
                      <a:prstGeom prst="rect">
                        <a:avLst/>
                      </a:prstGeom>
                      <a:solidFill>
                        <a:srgbClr val="00FF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06253" name="Object 781"/>
          <p:cNvGraphicFramePr>
            <a:graphicFrameLocks noChangeAspect="1"/>
          </p:cNvGraphicFramePr>
          <p:nvPr/>
        </p:nvGraphicFramePr>
        <p:xfrm>
          <a:off x="6783388" y="4664075"/>
          <a:ext cx="174625" cy="92075"/>
        </p:xfrm>
        <a:graphic>
          <a:graphicData uri="http://schemas.openxmlformats.org/presentationml/2006/ole">
            <mc:AlternateContent xmlns:mc="http://schemas.openxmlformats.org/markup-compatibility/2006">
              <mc:Choice xmlns:v="urn:schemas-microsoft-com:vml" Requires="v">
                <p:oleObj spid="_x0000_s106280" name="Picture" r:id="rId20" imgW="533520" imgH="276120" progId="Word.Picture.8">
                  <p:embed/>
                </p:oleObj>
              </mc:Choice>
              <mc:Fallback>
                <p:oleObj name="Picture" r:id="rId20" imgW="533520" imgH="276120" progId="Word.Picture.8">
                  <p:embed/>
                  <p:pic>
                    <p:nvPicPr>
                      <p:cNvPr id="0" name="Object 781"/>
                      <p:cNvPicPr preferRelativeResize="0">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6783388" y="4664075"/>
                        <a:ext cx="174625" cy="92075"/>
                      </a:xfrm>
                      <a:prstGeom prst="rect">
                        <a:avLst/>
                      </a:prstGeom>
                      <a:solidFill>
                        <a:srgbClr val="00FF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06254" name="Object 782"/>
          <p:cNvGraphicFramePr>
            <a:graphicFrameLocks noChangeAspect="1"/>
          </p:cNvGraphicFramePr>
          <p:nvPr/>
        </p:nvGraphicFramePr>
        <p:xfrm>
          <a:off x="6546850" y="4664075"/>
          <a:ext cx="174625" cy="92075"/>
        </p:xfrm>
        <a:graphic>
          <a:graphicData uri="http://schemas.openxmlformats.org/presentationml/2006/ole">
            <mc:AlternateContent xmlns:mc="http://schemas.openxmlformats.org/markup-compatibility/2006">
              <mc:Choice xmlns:v="urn:schemas-microsoft-com:vml" Requires="v">
                <p:oleObj spid="_x0000_s106281" name="Picture" r:id="rId22" imgW="533520" imgH="276120" progId="Word.Picture.8">
                  <p:embed/>
                </p:oleObj>
              </mc:Choice>
              <mc:Fallback>
                <p:oleObj name="Picture" r:id="rId22" imgW="533520" imgH="276120" progId="Word.Picture.8">
                  <p:embed/>
                  <p:pic>
                    <p:nvPicPr>
                      <p:cNvPr id="0" name="Object 782"/>
                      <p:cNvPicPr preferRelativeResize="0">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6546850" y="4664075"/>
                        <a:ext cx="174625" cy="92075"/>
                      </a:xfrm>
                      <a:prstGeom prst="rect">
                        <a:avLst/>
                      </a:prstGeom>
                      <a:solidFill>
                        <a:srgbClr val="00FF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06255" name="Object 783"/>
          <p:cNvGraphicFramePr>
            <a:graphicFrameLocks noChangeAspect="1"/>
          </p:cNvGraphicFramePr>
          <p:nvPr/>
        </p:nvGraphicFramePr>
        <p:xfrm>
          <a:off x="6375400" y="4664075"/>
          <a:ext cx="173038" cy="92075"/>
        </p:xfrm>
        <a:graphic>
          <a:graphicData uri="http://schemas.openxmlformats.org/presentationml/2006/ole">
            <mc:AlternateContent xmlns:mc="http://schemas.openxmlformats.org/markup-compatibility/2006">
              <mc:Choice xmlns:v="urn:schemas-microsoft-com:vml" Requires="v">
                <p:oleObj spid="_x0000_s106282" name="Picture" r:id="rId24" imgW="533520" imgH="276120" progId="Word.Picture.8">
                  <p:embed/>
                </p:oleObj>
              </mc:Choice>
              <mc:Fallback>
                <p:oleObj name="Picture" r:id="rId24" imgW="533520" imgH="276120" progId="Word.Picture.8">
                  <p:embed/>
                  <p:pic>
                    <p:nvPicPr>
                      <p:cNvPr id="0" name="Object 783"/>
                      <p:cNvPicPr preferRelativeResize="0">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6375400" y="4664075"/>
                        <a:ext cx="173038" cy="92075"/>
                      </a:xfrm>
                      <a:prstGeom prst="rect">
                        <a:avLst/>
                      </a:prstGeom>
                      <a:solidFill>
                        <a:srgbClr val="00FF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06257" name="Picture 785"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464425" y="4772025"/>
            <a:ext cx="93663" cy="14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6259" name="Rectangle 787"/>
          <p:cNvSpPr>
            <a:spLocks noChangeArrowheads="1"/>
          </p:cNvSpPr>
          <p:nvPr/>
        </p:nvSpPr>
        <p:spPr bwMode="auto">
          <a:xfrm>
            <a:off x="7323138" y="5110163"/>
            <a:ext cx="128587" cy="17621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06111" name="Text Box 639"/>
          <p:cNvSpPr txBox="1">
            <a:spLocks noChangeArrowheads="1"/>
          </p:cNvSpPr>
          <p:nvPr/>
        </p:nvSpPr>
        <p:spPr bwMode="auto">
          <a:xfrm>
            <a:off x="5092700" y="5773738"/>
            <a:ext cx="63976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SzPts val="1400"/>
              <a:buFont typeface="Webdings" panose="05030102010509060703" pitchFamily="18" charset="2"/>
              <a:buChar char="”"/>
            </a:pPr>
            <a:r>
              <a:rPr lang="en-US" altLang="en-US" sz="1600" b="1">
                <a:solidFill>
                  <a:srgbClr val="0000FF"/>
                </a:solidFill>
              </a:rPr>
              <a:t>6</a:t>
            </a:r>
          </a:p>
        </p:txBody>
      </p:sp>
      <p:sp>
        <p:nvSpPr>
          <p:cNvPr id="106110" name="Text Box 638"/>
          <p:cNvSpPr txBox="1">
            <a:spLocks noChangeArrowheads="1"/>
          </p:cNvSpPr>
          <p:nvPr/>
        </p:nvSpPr>
        <p:spPr bwMode="auto">
          <a:xfrm>
            <a:off x="7121525" y="5006975"/>
            <a:ext cx="5524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SzPts val="1400"/>
              <a:buFont typeface="Webdings" panose="05030102010509060703" pitchFamily="18" charset="2"/>
              <a:buChar char="”"/>
            </a:pPr>
            <a:r>
              <a:rPr lang="en-US" altLang="en-US" sz="1600" b="1">
                <a:solidFill>
                  <a:srgbClr val="0000FF"/>
                </a:solidFill>
              </a:rPr>
              <a:t>3</a:t>
            </a:r>
          </a:p>
        </p:txBody>
      </p:sp>
      <p:sp>
        <p:nvSpPr>
          <p:cNvPr id="106108" name="Text Box 636"/>
          <p:cNvSpPr txBox="1">
            <a:spLocks noChangeArrowheads="1"/>
          </p:cNvSpPr>
          <p:nvPr/>
        </p:nvSpPr>
        <p:spPr bwMode="auto">
          <a:xfrm>
            <a:off x="6684963" y="5080000"/>
            <a:ext cx="5334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SzPts val="1400"/>
              <a:buFont typeface="Webdings" panose="05030102010509060703" pitchFamily="18" charset="2"/>
              <a:buChar char="”"/>
            </a:pPr>
            <a:r>
              <a:rPr lang="en-US" altLang="en-US" sz="1600" b="1">
                <a:solidFill>
                  <a:srgbClr val="0000FF"/>
                </a:solidFill>
              </a:rPr>
              <a:t>4</a:t>
            </a:r>
          </a:p>
        </p:txBody>
      </p:sp>
      <p:sp>
        <p:nvSpPr>
          <p:cNvPr id="106262" name="Rectangle 790"/>
          <p:cNvSpPr>
            <a:spLocks noChangeArrowheads="1"/>
          </p:cNvSpPr>
          <p:nvPr/>
        </p:nvSpPr>
        <p:spPr bwMode="auto">
          <a:xfrm>
            <a:off x="6073775" y="2874963"/>
            <a:ext cx="179388" cy="55562"/>
          </a:xfrm>
          <a:prstGeom prst="rect">
            <a:avLst/>
          </a:prstGeom>
          <a:solidFill>
            <a:srgbClr val="FF9900"/>
          </a:solidFill>
          <a:ln w="9525">
            <a:solidFill>
              <a:srgbClr val="FF9900"/>
            </a:solidFill>
            <a:miter lim="800000"/>
            <a:headEnd/>
            <a:tailEnd/>
          </a:ln>
        </p:spPr>
        <p:txBody>
          <a:bodyPr/>
          <a:lstStyle/>
          <a:p>
            <a:endParaRPr lang="en-AU"/>
          </a:p>
        </p:txBody>
      </p:sp>
      <p:graphicFrame>
        <p:nvGraphicFramePr>
          <p:cNvPr id="106263" name="Object 791"/>
          <p:cNvGraphicFramePr>
            <a:graphicFrameLocks noChangeAspect="1"/>
          </p:cNvGraphicFramePr>
          <p:nvPr/>
        </p:nvGraphicFramePr>
        <p:xfrm>
          <a:off x="6015038" y="2497138"/>
          <a:ext cx="174625" cy="92075"/>
        </p:xfrm>
        <a:graphic>
          <a:graphicData uri="http://schemas.openxmlformats.org/presentationml/2006/ole">
            <mc:AlternateContent xmlns:mc="http://schemas.openxmlformats.org/markup-compatibility/2006">
              <mc:Choice xmlns:v="urn:schemas-microsoft-com:vml" Requires="v">
                <p:oleObj spid="_x0000_s106283" name="Picture" r:id="rId26" imgW="533520" imgH="276120" progId="Word.Picture.8">
                  <p:embed/>
                </p:oleObj>
              </mc:Choice>
              <mc:Fallback>
                <p:oleObj name="Picture" r:id="rId26" imgW="533520" imgH="276120" progId="Word.Picture.8">
                  <p:embed/>
                  <p:pic>
                    <p:nvPicPr>
                      <p:cNvPr id="0" name="Object 791"/>
                      <p:cNvPicPr preferRelativeResize="0">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6015038" y="2497138"/>
                        <a:ext cx="174625" cy="92075"/>
                      </a:xfrm>
                      <a:prstGeom prst="rect">
                        <a:avLst/>
                      </a:prstGeom>
                      <a:solidFill>
                        <a:srgbClr val="00FF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06264" name="Picture 792"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05513" y="2062163"/>
            <a:ext cx="93662" cy="14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6265" name="Rectangle 793"/>
          <p:cNvSpPr>
            <a:spLocks noChangeArrowheads="1"/>
          </p:cNvSpPr>
          <p:nvPr/>
        </p:nvSpPr>
        <p:spPr bwMode="auto">
          <a:xfrm>
            <a:off x="7377113" y="4819650"/>
            <a:ext cx="114300" cy="1714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06267" name="Rectangle 795"/>
          <p:cNvSpPr>
            <a:spLocks noChangeArrowheads="1"/>
          </p:cNvSpPr>
          <p:nvPr/>
        </p:nvSpPr>
        <p:spPr bwMode="auto">
          <a:xfrm>
            <a:off x="5934075" y="2659063"/>
            <a:ext cx="46355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ebdings" panose="05030102010509060703" pitchFamily="18" charset="2"/>
              <a:buChar char=""/>
            </a:pPr>
            <a:r>
              <a:rPr lang="en-AU" altLang="en-US" sz="1200" b="1">
                <a:solidFill>
                  <a:srgbClr val="0000FF"/>
                </a:solidFill>
              </a:rPr>
              <a:t> 1</a:t>
            </a:r>
          </a:p>
        </p:txBody>
      </p:sp>
      <p:sp>
        <p:nvSpPr>
          <p:cNvPr id="106268" name="Rectangle 796"/>
          <p:cNvSpPr>
            <a:spLocks noChangeArrowheads="1"/>
          </p:cNvSpPr>
          <p:nvPr/>
        </p:nvSpPr>
        <p:spPr bwMode="auto">
          <a:xfrm>
            <a:off x="5529263" y="1144588"/>
            <a:ext cx="46355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ebdings" panose="05030102010509060703" pitchFamily="18" charset="2"/>
              <a:buChar char=""/>
            </a:pPr>
            <a:r>
              <a:rPr lang="en-AU" altLang="en-US" sz="1200" b="1">
                <a:solidFill>
                  <a:srgbClr val="0000FF"/>
                </a:solidFill>
              </a:rPr>
              <a:t> 2</a:t>
            </a:r>
          </a:p>
        </p:txBody>
      </p:sp>
      <p:sp>
        <p:nvSpPr>
          <p:cNvPr id="106269" name="Rectangle 797"/>
          <p:cNvSpPr>
            <a:spLocks noChangeArrowheads="1"/>
          </p:cNvSpPr>
          <p:nvPr/>
        </p:nvSpPr>
        <p:spPr bwMode="auto">
          <a:xfrm>
            <a:off x="7151688" y="4913313"/>
            <a:ext cx="506412"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 typeface="Webdings" panose="05030102010509060703" pitchFamily="18" charset="2"/>
              <a:buChar char=""/>
            </a:pPr>
            <a:r>
              <a:rPr lang="en-AU" altLang="en-US" sz="1200" b="1">
                <a:solidFill>
                  <a:srgbClr val="0000FF"/>
                </a:solidFill>
              </a:rPr>
              <a:t> 3</a:t>
            </a:r>
          </a:p>
        </p:txBody>
      </p:sp>
      <p:sp>
        <p:nvSpPr>
          <p:cNvPr id="106270" name="Rectangle 798"/>
          <p:cNvSpPr>
            <a:spLocks noChangeArrowheads="1"/>
          </p:cNvSpPr>
          <p:nvPr/>
        </p:nvSpPr>
        <p:spPr bwMode="auto">
          <a:xfrm>
            <a:off x="6605588" y="5116513"/>
            <a:ext cx="46355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ebdings" panose="05030102010509060703" pitchFamily="18" charset="2"/>
              <a:buChar char=""/>
            </a:pPr>
            <a:r>
              <a:rPr lang="en-AU" altLang="en-US" sz="1200" b="1">
                <a:solidFill>
                  <a:srgbClr val="0000FF"/>
                </a:solidFill>
              </a:rPr>
              <a:t> 4</a:t>
            </a:r>
          </a:p>
        </p:txBody>
      </p:sp>
      <p:sp>
        <p:nvSpPr>
          <p:cNvPr id="106271" name="Rectangle 799"/>
          <p:cNvSpPr>
            <a:spLocks noChangeArrowheads="1"/>
          </p:cNvSpPr>
          <p:nvPr/>
        </p:nvSpPr>
        <p:spPr bwMode="auto">
          <a:xfrm>
            <a:off x="5667375" y="4927600"/>
            <a:ext cx="46355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ebdings" panose="05030102010509060703" pitchFamily="18" charset="2"/>
              <a:buChar char=""/>
            </a:pPr>
            <a:r>
              <a:rPr lang="en-AU" altLang="en-US" sz="1200" b="1">
                <a:solidFill>
                  <a:srgbClr val="0000FF"/>
                </a:solidFill>
              </a:rPr>
              <a:t> 5</a:t>
            </a:r>
          </a:p>
        </p:txBody>
      </p:sp>
      <p:sp>
        <p:nvSpPr>
          <p:cNvPr id="106273" name="Text Box 801"/>
          <p:cNvSpPr txBox="1">
            <a:spLocks noChangeArrowheads="1"/>
          </p:cNvSpPr>
          <p:nvPr/>
        </p:nvSpPr>
        <p:spPr bwMode="auto">
          <a:xfrm>
            <a:off x="6975475" y="4864100"/>
            <a:ext cx="261938" cy="730250"/>
          </a:xfrm>
          <a:prstGeom prst="rect">
            <a:avLst/>
          </a:prstGeom>
          <a:noFill/>
          <a:ln>
            <a:noFill/>
          </a:ln>
          <a:effectLst>
            <a:outerShdw dist="17961" dir="27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lgn="ctr">
              <a:lnSpc>
                <a:spcPct val="70000"/>
              </a:lnSpc>
            </a:pPr>
            <a:r>
              <a:rPr lang="en-AU" altLang="en-US" sz="1000" b="1">
                <a:solidFill>
                  <a:schemeClr val="bg1"/>
                </a:solidFill>
              </a:rPr>
              <a:t>T</a:t>
            </a:r>
          </a:p>
          <a:p>
            <a:pPr algn="ctr">
              <a:lnSpc>
                <a:spcPct val="70000"/>
              </a:lnSpc>
            </a:pPr>
            <a:r>
              <a:rPr lang="en-AU" altLang="en-US" sz="1000" b="1">
                <a:solidFill>
                  <a:schemeClr val="bg1"/>
                </a:solidFill>
              </a:rPr>
              <a:t>u</a:t>
            </a:r>
          </a:p>
          <a:p>
            <a:pPr algn="ctr">
              <a:lnSpc>
                <a:spcPct val="70000"/>
              </a:lnSpc>
            </a:pPr>
            <a:r>
              <a:rPr lang="en-AU" altLang="en-US" sz="1000" b="1">
                <a:solidFill>
                  <a:schemeClr val="bg1"/>
                </a:solidFill>
              </a:rPr>
              <a:t>n</a:t>
            </a:r>
          </a:p>
          <a:p>
            <a:pPr algn="ctr">
              <a:lnSpc>
                <a:spcPct val="70000"/>
              </a:lnSpc>
            </a:pPr>
            <a:r>
              <a:rPr lang="en-AU" altLang="en-US" sz="1000" b="1">
                <a:solidFill>
                  <a:schemeClr val="bg1"/>
                </a:solidFill>
              </a:rPr>
              <a:t>n</a:t>
            </a:r>
          </a:p>
          <a:p>
            <a:pPr algn="ctr">
              <a:lnSpc>
                <a:spcPct val="70000"/>
              </a:lnSpc>
            </a:pPr>
            <a:r>
              <a:rPr lang="en-AU" altLang="en-US" sz="1000" b="1">
                <a:solidFill>
                  <a:schemeClr val="bg1"/>
                </a:solidFill>
              </a:rPr>
              <a:t>e</a:t>
            </a:r>
          </a:p>
          <a:p>
            <a:pPr algn="ctr">
              <a:lnSpc>
                <a:spcPct val="70000"/>
              </a:lnSpc>
            </a:pPr>
            <a:r>
              <a:rPr lang="en-AU" altLang="en-US" sz="1000" b="1">
                <a:solidFill>
                  <a:schemeClr val="bg1"/>
                </a:solidFill>
              </a:rPr>
              <a:t>l</a:t>
            </a:r>
          </a:p>
        </p:txBody>
      </p:sp>
      <p:sp>
        <p:nvSpPr>
          <p:cNvPr id="106101" name="Text Box 629"/>
          <p:cNvSpPr txBox="1">
            <a:spLocks noChangeArrowheads="1"/>
          </p:cNvSpPr>
          <p:nvPr/>
        </p:nvSpPr>
        <p:spPr bwMode="auto">
          <a:xfrm>
            <a:off x="4891088" y="5994400"/>
            <a:ext cx="1092200" cy="385763"/>
          </a:xfrm>
          <a:prstGeom prst="rect">
            <a:avLst/>
          </a:prstGeom>
          <a:solidFill>
            <a:schemeClr val="bg1"/>
          </a:solidFill>
          <a:ln>
            <a:noFill/>
          </a:ln>
          <a:extLst>
            <a:ext uri="{91240B29-F687-4F45-9708-019B960494DF}">
              <a14:hiddenLine xmlns:a14="http://schemas.microsoft.com/office/drawing/2010/main" w="9525">
                <a:solidFill>
                  <a:schemeClr val="bg1"/>
                </a:solidFill>
                <a:miter lim="800000"/>
                <a:headEnd/>
                <a:tailEnd/>
              </a14:hiddenLine>
            </a:ext>
          </a:extLst>
        </p:spPr>
        <p:txBody>
          <a:bodyPr/>
          <a:lstStyle/>
          <a:p>
            <a:pPr algn="ctr"/>
            <a:r>
              <a:rPr lang="en-US" altLang="en-US" sz="1200" b="1">
                <a:solidFill>
                  <a:srgbClr val="0000FF"/>
                </a:solidFill>
              </a:rPr>
              <a:t>RECEPTION</a:t>
            </a:r>
          </a:p>
          <a:p>
            <a:pPr algn="ctr">
              <a:spcBef>
                <a:spcPts val="300"/>
              </a:spcBef>
              <a:spcAft>
                <a:spcPts val="300"/>
              </a:spcAft>
            </a:pPr>
            <a:r>
              <a:rPr lang="en-US" altLang="en-US" sz="1200" b="1"/>
              <a:t>Fire Panel</a:t>
            </a:r>
          </a:p>
        </p:txBody>
      </p:sp>
      <p:pic>
        <p:nvPicPr>
          <p:cNvPr id="106258" name="Picture 786" descr="\\Pbsq003\share\Common\Cheryl\Images\Images\Extinguisher1.jpg"/>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467600" y="5124450"/>
            <a:ext cx="93663" cy="14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6272" name="Rectangle 800"/>
          <p:cNvSpPr>
            <a:spLocks noChangeArrowheads="1"/>
          </p:cNvSpPr>
          <p:nvPr/>
        </p:nvSpPr>
        <p:spPr bwMode="auto">
          <a:xfrm>
            <a:off x="5262563" y="5789613"/>
            <a:ext cx="506412" cy="27463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 typeface="Webdings" panose="05030102010509060703" pitchFamily="18" charset="2"/>
              <a:buChar char=""/>
            </a:pPr>
            <a:r>
              <a:rPr lang="en-AU" altLang="en-US" sz="1200" b="1">
                <a:solidFill>
                  <a:srgbClr val="0000FF"/>
                </a:solidFill>
              </a:rPr>
              <a:t>  6</a:t>
            </a: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06267"/>
                                        </p:tgtEl>
                                        <p:attrNameLst>
                                          <p:attrName>style.visibility</p:attrName>
                                        </p:attrNameLst>
                                      </p:cBhvr>
                                      <p:to>
                                        <p:strVal val="visible"/>
                                      </p:to>
                                    </p:set>
                                    <p:anim calcmode="lin" valueType="num">
                                      <p:cBhvr additive="base">
                                        <p:cTn id="7" dur="500" fill="hold"/>
                                        <p:tgtEl>
                                          <p:spTgt spid="106267"/>
                                        </p:tgtEl>
                                        <p:attrNameLst>
                                          <p:attrName>ppt_x</p:attrName>
                                        </p:attrNameLst>
                                      </p:cBhvr>
                                      <p:tavLst>
                                        <p:tav tm="0">
                                          <p:val>
                                            <p:strVal val="#ppt_x"/>
                                          </p:val>
                                        </p:tav>
                                        <p:tav tm="100000">
                                          <p:val>
                                            <p:strVal val="#ppt_x"/>
                                          </p:val>
                                        </p:tav>
                                      </p:tavLst>
                                    </p:anim>
                                    <p:anim calcmode="lin" valueType="num">
                                      <p:cBhvr additive="base">
                                        <p:cTn id="8" dur="500" fill="hold"/>
                                        <p:tgtEl>
                                          <p:spTgt spid="106267"/>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4" fill="hold" grpId="0" nodeType="afterEffect">
                                  <p:stCondLst>
                                    <p:cond delay="1000"/>
                                  </p:stCondLst>
                                  <p:childTnLst>
                                    <p:set>
                                      <p:cBhvr>
                                        <p:cTn id="11" dur="1" fill="hold">
                                          <p:stCondLst>
                                            <p:cond delay="0"/>
                                          </p:stCondLst>
                                        </p:cTn>
                                        <p:tgtEl>
                                          <p:spTgt spid="106268"/>
                                        </p:tgtEl>
                                        <p:attrNameLst>
                                          <p:attrName>style.visibility</p:attrName>
                                        </p:attrNameLst>
                                      </p:cBhvr>
                                      <p:to>
                                        <p:strVal val="visible"/>
                                      </p:to>
                                    </p:set>
                                    <p:anim calcmode="lin" valueType="num">
                                      <p:cBhvr additive="base">
                                        <p:cTn id="12" dur="500" fill="hold"/>
                                        <p:tgtEl>
                                          <p:spTgt spid="106268"/>
                                        </p:tgtEl>
                                        <p:attrNameLst>
                                          <p:attrName>ppt_x</p:attrName>
                                        </p:attrNameLst>
                                      </p:cBhvr>
                                      <p:tavLst>
                                        <p:tav tm="0">
                                          <p:val>
                                            <p:strVal val="#ppt_x"/>
                                          </p:val>
                                        </p:tav>
                                        <p:tav tm="100000">
                                          <p:val>
                                            <p:strVal val="#ppt_x"/>
                                          </p:val>
                                        </p:tav>
                                      </p:tavLst>
                                    </p:anim>
                                    <p:anim calcmode="lin" valueType="num">
                                      <p:cBhvr additive="base">
                                        <p:cTn id="13" dur="500" fill="hold"/>
                                        <p:tgtEl>
                                          <p:spTgt spid="106268"/>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2000"/>
                            </p:stCondLst>
                            <p:childTnLst>
                              <p:par>
                                <p:cTn id="15" presetID="2" presetClass="entr" presetSubtype="4" fill="hold" grpId="0" nodeType="afterEffect">
                                  <p:stCondLst>
                                    <p:cond delay="1000"/>
                                  </p:stCondLst>
                                  <p:childTnLst>
                                    <p:set>
                                      <p:cBhvr>
                                        <p:cTn id="16" dur="1" fill="hold">
                                          <p:stCondLst>
                                            <p:cond delay="0"/>
                                          </p:stCondLst>
                                        </p:cTn>
                                        <p:tgtEl>
                                          <p:spTgt spid="106269"/>
                                        </p:tgtEl>
                                        <p:attrNameLst>
                                          <p:attrName>style.visibility</p:attrName>
                                        </p:attrNameLst>
                                      </p:cBhvr>
                                      <p:to>
                                        <p:strVal val="visible"/>
                                      </p:to>
                                    </p:set>
                                    <p:anim calcmode="lin" valueType="num">
                                      <p:cBhvr additive="base">
                                        <p:cTn id="17" dur="500" fill="hold"/>
                                        <p:tgtEl>
                                          <p:spTgt spid="106269"/>
                                        </p:tgtEl>
                                        <p:attrNameLst>
                                          <p:attrName>ppt_x</p:attrName>
                                        </p:attrNameLst>
                                      </p:cBhvr>
                                      <p:tavLst>
                                        <p:tav tm="0">
                                          <p:val>
                                            <p:strVal val="#ppt_x"/>
                                          </p:val>
                                        </p:tav>
                                        <p:tav tm="100000">
                                          <p:val>
                                            <p:strVal val="#ppt_x"/>
                                          </p:val>
                                        </p:tav>
                                      </p:tavLst>
                                    </p:anim>
                                    <p:anim calcmode="lin" valueType="num">
                                      <p:cBhvr additive="base">
                                        <p:cTn id="18" dur="500" fill="hold"/>
                                        <p:tgtEl>
                                          <p:spTgt spid="106269"/>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3500"/>
                            </p:stCondLst>
                            <p:childTnLst>
                              <p:par>
                                <p:cTn id="20" presetID="2" presetClass="entr" presetSubtype="4" fill="hold" grpId="0" nodeType="afterEffect">
                                  <p:stCondLst>
                                    <p:cond delay="1000"/>
                                  </p:stCondLst>
                                  <p:childTnLst>
                                    <p:set>
                                      <p:cBhvr>
                                        <p:cTn id="21" dur="1" fill="hold">
                                          <p:stCondLst>
                                            <p:cond delay="0"/>
                                          </p:stCondLst>
                                        </p:cTn>
                                        <p:tgtEl>
                                          <p:spTgt spid="106270"/>
                                        </p:tgtEl>
                                        <p:attrNameLst>
                                          <p:attrName>style.visibility</p:attrName>
                                        </p:attrNameLst>
                                      </p:cBhvr>
                                      <p:to>
                                        <p:strVal val="visible"/>
                                      </p:to>
                                    </p:set>
                                    <p:anim calcmode="lin" valueType="num">
                                      <p:cBhvr additive="base">
                                        <p:cTn id="22" dur="500" fill="hold"/>
                                        <p:tgtEl>
                                          <p:spTgt spid="106270"/>
                                        </p:tgtEl>
                                        <p:attrNameLst>
                                          <p:attrName>ppt_x</p:attrName>
                                        </p:attrNameLst>
                                      </p:cBhvr>
                                      <p:tavLst>
                                        <p:tav tm="0">
                                          <p:val>
                                            <p:strVal val="#ppt_x"/>
                                          </p:val>
                                        </p:tav>
                                        <p:tav tm="100000">
                                          <p:val>
                                            <p:strVal val="#ppt_x"/>
                                          </p:val>
                                        </p:tav>
                                      </p:tavLst>
                                    </p:anim>
                                    <p:anim calcmode="lin" valueType="num">
                                      <p:cBhvr additive="base">
                                        <p:cTn id="23" dur="500" fill="hold"/>
                                        <p:tgtEl>
                                          <p:spTgt spid="106270"/>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5000"/>
                            </p:stCondLst>
                            <p:childTnLst>
                              <p:par>
                                <p:cTn id="25" presetID="2" presetClass="entr" presetSubtype="4" fill="hold" grpId="0" nodeType="afterEffect">
                                  <p:stCondLst>
                                    <p:cond delay="1000"/>
                                  </p:stCondLst>
                                  <p:childTnLst>
                                    <p:set>
                                      <p:cBhvr>
                                        <p:cTn id="26" dur="1" fill="hold">
                                          <p:stCondLst>
                                            <p:cond delay="0"/>
                                          </p:stCondLst>
                                        </p:cTn>
                                        <p:tgtEl>
                                          <p:spTgt spid="106271"/>
                                        </p:tgtEl>
                                        <p:attrNameLst>
                                          <p:attrName>style.visibility</p:attrName>
                                        </p:attrNameLst>
                                      </p:cBhvr>
                                      <p:to>
                                        <p:strVal val="visible"/>
                                      </p:to>
                                    </p:set>
                                    <p:anim calcmode="lin" valueType="num">
                                      <p:cBhvr additive="base">
                                        <p:cTn id="27" dur="500" fill="hold"/>
                                        <p:tgtEl>
                                          <p:spTgt spid="106271"/>
                                        </p:tgtEl>
                                        <p:attrNameLst>
                                          <p:attrName>ppt_x</p:attrName>
                                        </p:attrNameLst>
                                      </p:cBhvr>
                                      <p:tavLst>
                                        <p:tav tm="0">
                                          <p:val>
                                            <p:strVal val="#ppt_x"/>
                                          </p:val>
                                        </p:tav>
                                        <p:tav tm="100000">
                                          <p:val>
                                            <p:strVal val="#ppt_x"/>
                                          </p:val>
                                        </p:tav>
                                      </p:tavLst>
                                    </p:anim>
                                    <p:anim calcmode="lin" valueType="num">
                                      <p:cBhvr additive="base">
                                        <p:cTn id="28" dur="500" fill="hold"/>
                                        <p:tgtEl>
                                          <p:spTgt spid="106271"/>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6500"/>
                            </p:stCondLst>
                            <p:childTnLst>
                              <p:par>
                                <p:cTn id="30" presetID="2" presetClass="entr" presetSubtype="4" fill="hold" grpId="0" nodeType="afterEffect">
                                  <p:stCondLst>
                                    <p:cond delay="1000"/>
                                  </p:stCondLst>
                                  <p:childTnLst>
                                    <p:set>
                                      <p:cBhvr>
                                        <p:cTn id="31" dur="1" fill="hold">
                                          <p:stCondLst>
                                            <p:cond delay="0"/>
                                          </p:stCondLst>
                                        </p:cTn>
                                        <p:tgtEl>
                                          <p:spTgt spid="106272"/>
                                        </p:tgtEl>
                                        <p:attrNameLst>
                                          <p:attrName>style.visibility</p:attrName>
                                        </p:attrNameLst>
                                      </p:cBhvr>
                                      <p:to>
                                        <p:strVal val="visible"/>
                                      </p:to>
                                    </p:set>
                                    <p:anim calcmode="lin" valueType="num">
                                      <p:cBhvr additive="base">
                                        <p:cTn id="32" dur="500" fill="hold"/>
                                        <p:tgtEl>
                                          <p:spTgt spid="106272"/>
                                        </p:tgtEl>
                                        <p:attrNameLst>
                                          <p:attrName>ppt_x</p:attrName>
                                        </p:attrNameLst>
                                      </p:cBhvr>
                                      <p:tavLst>
                                        <p:tav tm="0">
                                          <p:val>
                                            <p:strVal val="#ppt_x"/>
                                          </p:val>
                                        </p:tav>
                                        <p:tav tm="100000">
                                          <p:val>
                                            <p:strVal val="#ppt_x"/>
                                          </p:val>
                                        </p:tav>
                                      </p:tavLst>
                                    </p:anim>
                                    <p:anim calcmode="lin" valueType="num">
                                      <p:cBhvr additive="base">
                                        <p:cTn id="33" dur="500" fill="hold"/>
                                        <p:tgtEl>
                                          <p:spTgt spid="1062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267" grpId="0" autoUpdateAnimBg="0"/>
      <p:bldP spid="106268" grpId="0" autoUpdateAnimBg="0"/>
      <p:bldP spid="106269" grpId="0" autoUpdateAnimBg="0"/>
      <p:bldP spid="106270" grpId="0" autoUpdateAnimBg="0"/>
      <p:bldP spid="106271" grpId="0" autoUpdateAnimBg="0"/>
      <p:bldP spid="106272"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ext Box 2"/>
          <p:cNvSpPr txBox="1">
            <a:spLocks noChangeArrowheads="1"/>
          </p:cNvSpPr>
          <p:nvPr/>
        </p:nvSpPr>
        <p:spPr bwMode="auto">
          <a:xfrm>
            <a:off x="690563" y="361950"/>
            <a:ext cx="2522537" cy="457200"/>
          </a:xfrm>
          <a:prstGeom prst="rect">
            <a:avLst/>
          </a:prstGeom>
          <a:noFill/>
          <a:ln>
            <a:noFill/>
          </a:ln>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en-US">
                <a:solidFill>
                  <a:srgbClr val="000000"/>
                </a:solidFill>
                <a:latin typeface="Arial Black" panose="020B0A04020102020204" pitchFamily="34" charset="0"/>
              </a:rPr>
              <a:t>UPPER LEVEL</a:t>
            </a:r>
            <a:endParaRPr lang="en-AU" altLang="en-US">
              <a:solidFill>
                <a:srgbClr val="000000"/>
              </a:solidFill>
              <a:latin typeface="Arial Black" panose="020B0A04020102020204" pitchFamily="34" charset="0"/>
            </a:endParaRPr>
          </a:p>
        </p:txBody>
      </p:sp>
      <p:grpSp>
        <p:nvGrpSpPr>
          <p:cNvPr id="91139" name="Group 3"/>
          <p:cNvGrpSpPr>
            <a:grpSpLocks/>
          </p:cNvGrpSpPr>
          <p:nvPr/>
        </p:nvGrpSpPr>
        <p:grpSpPr bwMode="auto">
          <a:xfrm>
            <a:off x="806450" y="3768725"/>
            <a:ext cx="2371725" cy="2501900"/>
            <a:chOff x="820" y="9620"/>
            <a:chExt cx="3735" cy="3940"/>
          </a:xfrm>
        </p:grpSpPr>
        <p:sp>
          <p:nvSpPr>
            <p:cNvPr id="91140" name="Rectangle 4"/>
            <p:cNvSpPr>
              <a:spLocks noChangeArrowheads="1"/>
            </p:cNvSpPr>
            <p:nvPr/>
          </p:nvSpPr>
          <p:spPr bwMode="auto">
            <a:xfrm>
              <a:off x="820" y="9620"/>
              <a:ext cx="3735" cy="3940"/>
            </a:xfrm>
            <a:prstGeom prst="rect">
              <a:avLst/>
            </a:prstGeom>
            <a:solidFill>
              <a:srgbClr val="EAEAEA"/>
            </a:solidFill>
            <a:ln w="9525">
              <a:solidFill>
                <a:srgbClr val="000000"/>
              </a:solidFill>
              <a:miter lim="800000"/>
              <a:headEnd/>
              <a:tailEnd/>
            </a:ln>
          </p:spPr>
          <p:txBody>
            <a:bodyPr/>
            <a:lstStyle/>
            <a:p>
              <a:endParaRPr lang="en-AU"/>
            </a:p>
          </p:txBody>
        </p:sp>
        <p:sp>
          <p:nvSpPr>
            <p:cNvPr id="91141" name="Rectangle 5"/>
            <p:cNvSpPr>
              <a:spLocks noChangeArrowheads="1"/>
            </p:cNvSpPr>
            <p:nvPr/>
          </p:nvSpPr>
          <p:spPr bwMode="auto">
            <a:xfrm>
              <a:off x="1010" y="10405"/>
              <a:ext cx="1273" cy="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a:solidFill>
                    <a:srgbClr val="000000"/>
                  </a:solidFill>
                </a:rPr>
                <a:t>Fire Hose</a:t>
              </a:r>
              <a:endParaRPr lang="en-AU" altLang="en-US" sz="1000"/>
            </a:p>
          </p:txBody>
        </p:sp>
        <p:sp>
          <p:nvSpPr>
            <p:cNvPr id="91142" name="Rectangle 6"/>
            <p:cNvSpPr>
              <a:spLocks noChangeArrowheads="1"/>
            </p:cNvSpPr>
            <p:nvPr/>
          </p:nvSpPr>
          <p:spPr bwMode="auto">
            <a:xfrm>
              <a:off x="1010" y="9845"/>
              <a:ext cx="1800" cy="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a:solidFill>
                    <a:srgbClr val="000000"/>
                  </a:solidFill>
                </a:rPr>
                <a:t>Fire Hydrants</a:t>
              </a:r>
              <a:endParaRPr lang="en-AU" altLang="en-US" sz="1000"/>
            </a:p>
          </p:txBody>
        </p:sp>
        <p:sp>
          <p:nvSpPr>
            <p:cNvPr id="91143" name="Rectangle 7"/>
            <p:cNvSpPr>
              <a:spLocks noChangeArrowheads="1"/>
            </p:cNvSpPr>
            <p:nvPr/>
          </p:nvSpPr>
          <p:spPr bwMode="auto">
            <a:xfrm>
              <a:off x="1010" y="12300"/>
              <a:ext cx="668" cy="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a:solidFill>
                    <a:srgbClr val="000000"/>
                  </a:solidFill>
                </a:rPr>
                <a:t>Exits</a:t>
              </a:r>
              <a:endParaRPr lang="en-AU" altLang="en-US" sz="1000"/>
            </a:p>
          </p:txBody>
        </p:sp>
        <p:sp>
          <p:nvSpPr>
            <p:cNvPr id="91144" name="Rectangle 8"/>
            <p:cNvSpPr>
              <a:spLocks noChangeArrowheads="1"/>
            </p:cNvSpPr>
            <p:nvPr/>
          </p:nvSpPr>
          <p:spPr bwMode="auto">
            <a:xfrm>
              <a:off x="1010" y="11013"/>
              <a:ext cx="1088" cy="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a:solidFill>
                    <a:srgbClr val="000000"/>
                  </a:solidFill>
                </a:rPr>
                <a:t>M.C.P.’s</a:t>
              </a:r>
              <a:endParaRPr lang="en-AU" altLang="en-US" sz="1000"/>
            </a:p>
          </p:txBody>
        </p:sp>
        <p:sp>
          <p:nvSpPr>
            <p:cNvPr id="91145" name="Rectangle 9"/>
            <p:cNvSpPr>
              <a:spLocks noChangeArrowheads="1"/>
            </p:cNvSpPr>
            <p:nvPr/>
          </p:nvSpPr>
          <p:spPr bwMode="auto">
            <a:xfrm>
              <a:off x="1010" y="12913"/>
              <a:ext cx="1738" cy="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a:solidFill>
                    <a:srgbClr val="000000"/>
                  </a:solidFill>
                </a:rPr>
                <a:t>First Aid Kits</a:t>
              </a:r>
              <a:endParaRPr lang="en-AU" altLang="en-US" sz="1000"/>
            </a:p>
          </p:txBody>
        </p:sp>
        <p:sp>
          <p:nvSpPr>
            <p:cNvPr id="91146" name="Rectangle 10"/>
            <p:cNvSpPr>
              <a:spLocks noChangeArrowheads="1"/>
            </p:cNvSpPr>
            <p:nvPr/>
          </p:nvSpPr>
          <p:spPr bwMode="auto">
            <a:xfrm>
              <a:off x="1010" y="11618"/>
              <a:ext cx="1845" cy="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a:solidFill>
                    <a:srgbClr val="000000"/>
                  </a:solidFill>
                </a:rPr>
                <a:t>Extinguishers</a:t>
              </a:r>
              <a:endParaRPr lang="en-AU" altLang="en-US" sz="1000"/>
            </a:p>
          </p:txBody>
        </p:sp>
        <p:sp>
          <p:nvSpPr>
            <p:cNvPr id="91147" name="Oval 11"/>
            <p:cNvSpPr>
              <a:spLocks noChangeArrowheads="1"/>
            </p:cNvSpPr>
            <p:nvPr/>
          </p:nvSpPr>
          <p:spPr bwMode="auto">
            <a:xfrm>
              <a:off x="3724" y="9881"/>
              <a:ext cx="326" cy="321"/>
            </a:xfrm>
            <a:prstGeom prst="ellipse">
              <a:avLst/>
            </a:prstGeom>
            <a:solidFill>
              <a:srgbClr val="000000"/>
            </a:solidFill>
            <a:ln w="12700">
              <a:solidFill>
                <a:srgbClr val="000000"/>
              </a:solidFill>
              <a:round/>
              <a:headEnd/>
              <a:tailEnd/>
            </a:ln>
          </p:spPr>
          <p:txBody>
            <a:bodyPr/>
            <a:lstStyle/>
            <a:p>
              <a:endParaRPr lang="en-AU"/>
            </a:p>
          </p:txBody>
        </p:sp>
        <p:sp>
          <p:nvSpPr>
            <p:cNvPr id="91148" name="Freeform 12"/>
            <p:cNvSpPr>
              <a:spLocks/>
            </p:cNvSpPr>
            <p:nvPr/>
          </p:nvSpPr>
          <p:spPr bwMode="auto">
            <a:xfrm>
              <a:off x="3710" y="12933"/>
              <a:ext cx="352" cy="352"/>
            </a:xfrm>
            <a:custGeom>
              <a:avLst/>
              <a:gdLst>
                <a:gd name="T0" fmla="*/ 92 w 352"/>
                <a:gd name="T1" fmla="*/ 0 h 352"/>
                <a:gd name="T2" fmla="*/ 92 w 352"/>
                <a:gd name="T3" fmla="*/ 87 h 352"/>
                <a:gd name="T4" fmla="*/ 0 w 352"/>
                <a:gd name="T5" fmla="*/ 87 h 352"/>
                <a:gd name="T6" fmla="*/ 0 w 352"/>
                <a:gd name="T7" fmla="*/ 271 h 352"/>
                <a:gd name="T8" fmla="*/ 92 w 352"/>
                <a:gd name="T9" fmla="*/ 271 h 352"/>
                <a:gd name="T10" fmla="*/ 92 w 352"/>
                <a:gd name="T11" fmla="*/ 352 h 352"/>
                <a:gd name="T12" fmla="*/ 265 w 352"/>
                <a:gd name="T13" fmla="*/ 352 h 352"/>
                <a:gd name="T14" fmla="*/ 265 w 352"/>
                <a:gd name="T15" fmla="*/ 271 h 352"/>
                <a:gd name="T16" fmla="*/ 352 w 352"/>
                <a:gd name="T17" fmla="*/ 271 h 352"/>
                <a:gd name="T18" fmla="*/ 352 w 352"/>
                <a:gd name="T19" fmla="*/ 87 h 352"/>
                <a:gd name="T20" fmla="*/ 265 w 352"/>
                <a:gd name="T21" fmla="*/ 87 h 352"/>
                <a:gd name="T22" fmla="*/ 265 w 352"/>
                <a:gd name="T23" fmla="*/ 0 h 352"/>
                <a:gd name="T24" fmla="*/ 92 w 352"/>
                <a:gd name="T25" fmla="*/ 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2" h="352">
                  <a:moveTo>
                    <a:pt x="92" y="0"/>
                  </a:moveTo>
                  <a:lnTo>
                    <a:pt x="92" y="87"/>
                  </a:lnTo>
                  <a:lnTo>
                    <a:pt x="0" y="87"/>
                  </a:lnTo>
                  <a:lnTo>
                    <a:pt x="0" y="271"/>
                  </a:lnTo>
                  <a:lnTo>
                    <a:pt x="92" y="271"/>
                  </a:lnTo>
                  <a:lnTo>
                    <a:pt x="92" y="352"/>
                  </a:lnTo>
                  <a:lnTo>
                    <a:pt x="265" y="352"/>
                  </a:lnTo>
                  <a:lnTo>
                    <a:pt x="265" y="271"/>
                  </a:lnTo>
                  <a:lnTo>
                    <a:pt x="352" y="271"/>
                  </a:lnTo>
                  <a:lnTo>
                    <a:pt x="352" y="87"/>
                  </a:lnTo>
                  <a:lnTo>
                    <a:pt x="265" y="87"/>
                  </a:lnTo>
                  <a:lnTo>
                    <a:pt x="265" y="0"/>
                  </a:lnTo>
                  <a:lnTo>
                    <a:pt x="92" y="0"/>
                  </a:lnTo>
                  <a:close/>
                </a:path>
              </a:pathLst>
            </a:custGeom>
            <a:solidFill>
              <a:srgbClr val="339966"/>
            </a:solidFill>
            <a:ln w="12700">
              <a:solidFill>
                <a:srgbClr val="000000"/>
              </a:solidFill>
              <a:prstDash val="solid"/>
              <a:round/>
              <a:headEnd/>
              <a:tailEnd/>
            </a:ln>
          </p:spPr>
          <p:txBody>
            <a:bodyPr/>
            <a:lstStyle/>
            <a:p>
              <a:endParaRPr lang="en-AU"/>
            </a:p>
          </p:txBody>
        </p:sp>
        <p:graphicFrame>
          <p:nvGraphicFramePr>
            <p:cNvPr id="91149" name="Object 13"/>
            <p:cNvGraphicFramePr>
              <a:graphicFrameLocks noChangeAspect="1"/>
            </p:cNvGraphicFramePr>
            <p:nvPr/>
          </p:nvGraphicFramePr>
          <p:xfrm>
            <a:off x="3348" y="12258"/>
            <a:ext cx="1077" cy="477"/>
          </p:xfrm>
          <a:graphic>
            <a:graphicData uri="http://schemas.openxmlformats.org/presentationml/2006/ole">
              <mc:AlternateContent xmlns:mc="http://schemas.openxmlformats.org/markup-compatibility/2006">
                <mc:Choice xmlns:v="urn:schemas-microsoft-com:vml" Requires="v">
                  <p:oleObj spid="_x0000_s91452" name="Picture" r:id="rId4" imgW="533520" imgH="276120" progId="Word.Picture.8">
                    <p:embed/>
                  </p:oleObj>
                </mc:Choice>
                <mc:Fallback>
                  <p:oleObj name="Picture" r:id="rId4" imgW="533520" imgH="276120" progId="Word.Picture.8">
                    <p:embed/>
                    <p:pic>
                      <p:nvPicPr>
                        <p:cNvPr id="0" name="Object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48" y="12258"/>
                          <a:ext cx="1077" cy="477"/>
                        </a:xfrm>
                        <a:prstGeom prst="rect">
                          <a:avLst/>
                        </a:prstGeom>
                        <a:solidFill>
                          <a:srgbClr val="00FF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91150" name="Picture 14" descr="\\Pbsq003\share\Common\Cheryl\Images\Images\Extinguisher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23" y="11560"/>
              <a:ext cx="327" cy="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151" name="Picture 15" descr="\\Pbsq003\share\Common\Cheryl\Images\Images\MCP1.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672" y="10995"/>
              <a:ext cx="429" cy="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152" name="Picture 16" descr="\\Pbsq003\share\Common\Cheryl\Images\Images\Reel1.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672" y="10357"/>
              <a:ext cx="429" cy="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1296" name="Text Box 160"/>
          <p:cNvSpPr txBox="1">
            <a:spLocks noChangeArrowheads="1"/>
          </p:cNvSpPr>
          <p:nvPr/>
        </p:nvSpPr>
        <p:spPr bwMode="auto">
          <a:xfrm>
            <a:off x="585788" y="884238"/>
            <a:ext cx="3897312" cy="2751137"/>
          </a:xfrm>
          <a:prstGeom prst="rect">
            <a:avLst/>
          </a:prstGeom>
          <a:noFill/>
          <a:ln>
            <a:noFill/>
          </a:ln>
          <a:extLst>
            <a:ext uri="{909E8E84-426E-40DD-AFC4-6F175D3DCCD1}">
              <a14:hiddenFill xmlns:a14="http://schemas.microsoft.com/office/drawing/2010/main">
                <a:solidFill>
                  <a:srgbClr val="EAEAEA">
                    <a:alpha val="50000"/>
                  </a:srgbClr>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AU" altLang="en-US" sz="1200" b="1">
                <a:solidFill>
                  <a:schemeClr val="accent2"/>
                </a:solidFill>
              </a:rPr>
              <a:t>ALERT TONE ASSEMBLY POINTS</a:t>
            </a:r>
          </a:p>
          <a:p>
            <a:r>
              <a:rPr lang="en-AU" altLang="en-US" sz="1200" b="1">
                <a:solidFill>
                  <a:schemeClr val="accent2"/>
                </a:solidFill>
              </a:rPr>
              <a:t>REFER TO LOWER MAP FOR LOCATION</a:t>
            </a:r>
          </a:p>
          <a:p>
            <a:pPr>
              <a:spcBef>
                <a:spcPct val="40000"/>
              </a:spcBef>
              <a:buSzPct val="127000"/>
              <a:buFont typeface="Webdings" panose="05030102010509060703" pitchFamily="18" charset="2"/>
              <a:buChar char=""/>
            </a:pPr>
            <a:r>
              <a:rPr lang="en-AU" altLang="en-US" sz="1200" b="1">
                <a:solidFill>
                  <a:schemeClr val="accent2"/>
                </a:solidFill>
              </a:rPr>
              <a:t> 2</a:t>
            </a:r>
            <a:r>
              <a:rPr lang="en-AU" altLang="en-US" sz="1200">
                <a:solidFill>
                  <a:schemeClr val="accent2"/>
                </a:solidFill>
              </a:rPr>
              <a:t> </a:t>
            </a:r>
            <a:r>
              <a:rPr lang="en-AU" altLang="en-US" sz="1200" b="1">
                <a:solidFill>
                  <a:schemeClr val="accent2"/>
                </a:solidFill>
              </a:rPr>
              <a:t>Active Warehouse Mezzanine</a:t>
            </a:r>
            <a:r>
              <a:rPr lang="en-AU" altLang="en-US" sz="1200">
                <a:solidFill>
                  <a:schemeClr val="accent2"/>
                </a:solidFill>
              </a:rPr>
              <a:t/>
            </a:r>
            <a:br>
              <a:rPr lang="en-AU" altLang="en-US" sz="1200">
                <a:solidFill>
                  <a:schemeClr val="accent2"/>
                </a:solidFill>
              </a:rPr>
            </a:br>
            <a:r>
              <a:rPr lang="en-AU" altLang="en-US" sz="1200">
                <a:solidFill>
                  <a:schemeClr val="accent2"/>
                </a:solidFill>
              </a:rPr>
              <a:t>Downstairs with other active warehouse staff at </a:t>
            </a:r>
            <a:br>
              <a:rPr lang="en-AU" altLang="en-US" sz="1200">
                <a:solidFill>
                  <a:schemeClr val="accent2"/>
                </a:solidFill>
              </a:rPr>
            </a:br>
            <a:r>
              <a:rPr lang="en-AU" altLang="en-US" sz="1200">
                <a:solidFill>
                  <a:schemeClr val="accent2"/>
                </a:solidFill>
              </a:rPr>
              <a:t>No parking area near staff entrance sign.</a:t>
            </a:r>
          </a:p>
          <a:p>
            <a:pPr>
              <a:spcBef>
                <a:spcPct val="40000"/>
              </a:spcBef>
              <a:buSzPct val="127000"/>
              <a:buFont typeface="Webdings" panose="05030102010509060703" pitchFamily="18" charset="2"/>
              <a:buChar char=""/>
            </a:pPr>
            <a:r>
              <a:rPr lang="en-AU" altLang="en-US" sz="1200" b="1">
                <a:solidFill>
                  <a:schemeClr val="accent2"/>
                </a:solidFill>
              </a:rPr>
              <a:t> 4</a:t>
            </a:r>
            <a:r>
              <a:rPr lang="en-AU" altLang="en-US" sz="1200">
                <a:solidFill>
                  <a:schemeClr val="accent2"/>
                </a:solidFill>
              </a:rPr>
              <a:t> </a:t>
            </a:r>
            <a:r>
              <a:rPr lang="en-AU" altLang="en-US" sz="1200" b="1">
                <a:solidFill>
                  <a:schemeClr val="accent2"/>
                </a:solidFill>
              </a:rPr>
              <a:t>Upper Front Offices and Sales </a:t>
            </a:r>
            <a:r>
              <a:rPr lang="en-AU" altLang="en-US" sz="1200">
                <a:solidFill>
                  <a:schemeClr val="accent2"/>
                </a:solidFill>
              </a:rPr>
              <a:t/>
            </a:r>
            <a:br>
              <a:rPr lang="en-AU" altLang="en-US" sz="1200">
                <a:solidFill>
                  <a:schemeClr val="accent2"/>
                </a:solidFill>
              </a:rPr>
            </a:br>
            <a:r>
              <a:rPr lang="en-AU" altLang="en-US" sz="1200">
                <a:solidFill>
                  <a:schemeClr val="accent2"/>
                </a:solidFill>
              </a:rPr>
              <a:t>Downstairs Sales Office</a:t>
            </a:r>
          </a:p>
          <a:p>
            <a:pPr>
              <a:spcBef>
                <a:spcPct val="40000"/>
              </a:spcBef>
            </a:pPr>
            <a:r>
              <a:rPr lang="en-AU" altLang="en-US" sz="1200" b="1">
                <a:solidFill>
                  <a:schemeClr val="accent2"/>
                </a:solidFill>
              </a:rPr>
              <a:t>AFTER 2:30PM</a:t>
            </a:r>
          </a:p>
          <a:p>
            <a:pPr>
              <a:spcBef>
                <a:spcPct val="40000"/>
              </a:spcBef>
              <a:buSzPct val="127000"/>
              <a:buFont typeface="Webdings" panose="05030102010509060703" pitchFamily="18" charset="2"/>
              <a:buChar char=""/>
            </a:pPr>
            <a:r>
              <a:rPr lang="en-AU" altLang="en-US" sz="1200" b="1">
                <a:solidFill>
                  <a:schemeClr val="accent2"/>
                </a:solidFill>
              </a:rPr>
              <a:t> 1</a:t>
            </a:r>
            <a:r>
              <a:rPr lang="en-AU" altLang="en-US" sz="1200">
                <a:solidFill>
                  <a:schemeClr val="accent2"/>
                </a:solidFill>
              </a:rPr>
              <a:t> </a:t>
            </a:r>
            <a:r>
              <a:rPr lang="en-AU" altLang="en-US" sz="1200" b="1">
                <a:solidFill>
                  <a:schemeClr val="accent2"/>
                </a:solidFill>
              </a:rPr>
              <a:t>Active Warehouse Mezzanine</a:t>
            </a:r>
            <a:br>
              <a:rPr lang="en-AU" altLang="en-US" sz="1200" b="1">
                <a:solidFill>
                  <a:schemeClr val="accent2"/>
                </a:solidFill>
              </a:rPr>
            </a:br>
            <a:r>
              <a:rPr lang="en-AU" altLang="en-US" sz="1200">
                <a:solidFill>
                  <a:schemeClr val="accent2"/>
                </a:solidFill>
              </a:rPr>
              <a:t>Downstairs receiving ramp</a:t>
            </a:r>
          </a:p>
          <a:p>
            <a:pPr>
              <a:spcBef>
                <a:spcPct val="40000"/>
              </a:spcBef>
              <a:buSzPct val="127000"/>
              <a:buFont typeface="Webdings" panose="05030102010509060703" pitchFamily="18" charset="2"/>
              <a:buChar char=""/>
            </a:pPr>
            <a:r>
              <a:rPr lang="en-AU" altLang="en-US" sz="1200" b="1">
                <a:solidFill>
                  <a:schemeClr val="accent2"/>
                </a:solidFill>
              </a:rPr>
              <a:t> 6</a:t>
            </a:r>
            <a:r>
              <a:rPr lang="en-AU" altLang="en-US" sz="1200">
                <a:solidFill>
                  <a:schemeClr val="accent2"/>
                </a:solidFill>
              </a:rPr>
              <a:t> </a:t>
            </a:r>
            <a:r>
              <a:rPr lang="en-AU" altLang="en-US" sz="1200" b="1">
                <a:solidFill>
                  <a:schemeClr val="accent2"/>
                </a:solidFill>
              </a:rPr>
              <a:t>Upper Front Offices and Sales</a:t>
            </a:r>
            <a:r>
              <a:rPr lang="en-AU" altLang="en-US" sz="1200">
                <a:solidFill>
                  <a:schemeClr val="accent2"/>
                </a:solidFill>
              </a:rPr>
              <a:t/>
            </a:r>
            <a:br>
              <a:rPr lang="en-AU" altLang="en-US" sz="1200">
                <a:solidFill>
                  <a:schemeClr val="accent2"/>
                </a:solidFill>
              </a:rPr>
            </a:br>
            <a:r>
              <a:rPr lang="en-AU" altLang="en-US" sz="1200">
                <a:solidFill>
                  <a:schemeClr val="accent2"/>
                </a:solidFill>
              </a:rPr>
              <a:t>Downstairs reception.</a:t>
            </a:r>
          </a:p>
        </p:txBody>
      </p:sp>
      <p:graphicFrame>
        <p:nvGraphicFramePr>
          <p:cNvPr id="91311" name="Object 175"/>
          <p:cNvGraphicFramePr>
            <a:graphicFrameLocks noChangeAspect="1"/>
          </p:cNvGraphicFramePr>
          <p:nvPr/>
        </p:nvGraphicFramePr>
        <p:xfrm>
          <a:off x="5386388" y="639763"/>
          <a:ext cx="4210050" cy="5578475"/>
        </p:xfrm>
        <a:graphic>
          <a:graphicData uri="http://schemas.openxmlformats.org/presentationml/2006/ole">
            <mc:AlternateContent xmlns:mc="http://schemas.openxmlformats.org/markup-compatibility/2006">
              <mc:Choice xmlns:v="urn:schemas-microsoft-com:vml" Requires="v">
                <p:oleObj spid="_x0000_s91453" name="Picture" r:id="rId9" imgW="4616280" imgH="6113880" progId="Word.Picture.8">
                  <p:embed/>
                </p:oleObj>
              </mc:Choice>
              <mc:Fallback>
                <p:oleObj name="Picture" r:id="rId9" imgW="4616280" imgH="6113880" progId="Word.Picture.8">
                  <p:embed/>
                  <p:pic>
                    <p:nvPicPr>
                      <p:cNvPr id="0" name="Object 17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386388" y="639763"/>
                        <a:ext cx="4210050" cy="5578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91307" name="Text Box 171"/>
          <p:cNvSpPr txBox="1">
            <a:spLocks noChangeArrowheads="1"/>
          </p:cNvSpPr>
          <p:nvPr/>
        </p:nvSpPr>
        <p:spPr bwMode="auto">
          <a:xfrm>
            <a:off x="8199438" y="5145088"/>
            <a:ext cx="1281112" cy="530225"/>
          </a:xfrm>
          <a:prstGeom prst="rect">
            <a:avLst/>
          </a:prstGeom>
          <a:gradFill rotWithShape="0">
            <a:gsLst>
              <a:gs pos="0">
                <a:srgbClr val="FF0000"/>
              </a:gs>
              <a:gs pos="100000">
                <a:srgbClr val="FF9900"/>
              </a:gs>
            </a:gsLst>
            <a:path path="rect">
              <a:fillToRect r="100000" b="100000"/>
            </a:path>
          </a:gradFill>
          <a:ln w="38100">
            <a:solidFill>
              <a:srgbClr val="FFFF00"/>
            </a:solidFill>
            <a:miter lim="800000"/>
            <a:headEnd/>
            <a:tailEnd/>
          </a:ln>
        </p:spPr>
        <p:txBody>
          <a:bodyPr/>
          <a:lstStyle/>
          <a:p>
            <a:pPr algn="r"/>
            <a:r>
              <a:rPr lang="en-US" altLang="en-US" sz="1200" b="1">
                <a:solidFill>
                  <a:srgbClr val="FFFFFF"/>
                </a:solidFill>
                <a:effectLst>
                  <a:outerShdw blurRad="38100" dist="38100" dir="2700000" algn="tl">
                    <a:srgbClr val="000000"/>
                  </a:outerShdw>
                </a:effectLst>
              </a:rPr>
              <a:t>Mains Power Supply Room</a:t>
            </a:r>
          </a:p>
        </p:txBody>
      </p:sp>
      <p:sp>
        <p:nvSpPr>
          <p:cNvPr id="91308" name="Line 172"/>
          <p:cNvSpPr>
            <a:spLocks noChangeShapeType="1"/>
          </p:cNvSpPr>
          <p:nvPr/>
        </p:nvSpPr>
        <p:spPr bwMode="auto">
          <a:xfrm flipV="1">
            <a:off x="9045575" y="4862513"/>
            <a:ext cx="0" cy="257175"/>
          </a:xfrm>
          <a:prstGeom prst="line">
            <a:avLst/>
          </a:prstGeom>
          <a:noFill/>
          <a:ln w="28575">
            <a:solidFill>
              <a:srgbClr val="000000"/>
            </a:solidFill>
            <a:round/>
            <a:headEnd/>
            <a:tailEnd type="triangle" w="med" len="med"/>
          </a:ln>
          <a:effectLst>
            <a:prstShdw prst="shdw17" dist="17961" dir="2700000">
              <a:srgbClr val="FF0000"/>
            </a:prstShdw>
          </a:effectLst>
          <a:extLst>
            <a:ext uri="{909E8E84-426E-40DD-AFC4-6F175D3DCCD1}">
              <a14:hiddenFill xmlns:a14="http://schemas.microsoft.com/office/drawing/2010/main">
                <a:noFill/>
              </a14:hiddenFill>
            </a:ext>
          </a:extLst>
        </p:spPr>
        <p:txBody>
          <a:bodyPr/>
          <a:lstStyle/>
          <a:p>
            <a:endParaRPr lang="en-AU"/>
          </a:p>
        </p:txBody>
      </p:sp>
      <p:pic>
        <p:nvPicPr>
          <p:cNvPr id="91309" name="Picture 173" descr="\\Pbsq003\share\Common\Cheryl\Images\Images\Extinguisher1.jpg"/>
          <p:cNvPicPr preferRelativeResize="0">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991350" y="1573213"/>
            <a:ext cx="111125"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310" name="Picture 174" descr="\\Pbsq003\share\Common\Cheryl\Images\Images\Reel1.jpg"/>
          <p:cNvPicPr preferRelativeResize="0">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764588" y="1247775"/>
            <a:ext cx="144462" cy="16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317" name="Rectangle 181"/>
          <p:cNvSpPr>
            <a:spLocks noChangeArrowheads="1"/>
          </p:cNvSpPr>
          <p:nvPr/>
        </p:nvSpPr>
        <p:spPr bwMode="auto">
          <a:xfrm>
            <a:off x="4505325" y="704850"/>
            <a:ext cx="38100"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AU" altLang="en-US" sz="1200">
                <a:solidFill>
                  <a:srgbClr val="000000"/>
                </a:solidFill>
                <a:latin typeface="Times New Roman" panose="02020603050405020304" pitchFamily="18" charset="0"/>
              </a:rPr>
              <a:t> </a:t>
            </a:r>
            <a:endParaRPr lang="en-AU" altLang="en-US"/>
          </a:p>
        </p:txBody>
      </p:sp>
      <p:sp>
        <p:nvSpPr>
          <p:cNvPr id="91318" name="Rectangle 182"/>
          <p:cNvSpPr>
            <a:spLocks noChangeArrowheads="1"/>
          </p:cNvSpPr>
          <p:nvPr/>
        </p:nvSpPr>
        <p:spPr bwMode="auto">
          <a:xfrm>
            <a:off x="7205663" y="6175375"/>
            <a:ext cx="931862"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19" name="Rectangle 183"/>
          <p:cNvSpPr>
            <a:spLocks noChangeArrowheads="1"/>
          </p:cNvSpPr>
          <p:nvPr/>
        </p:nvSpPr>
        <p:spPr bwMode="auto">
          <a:xfrm>
            <a:off x="7297738" y="6219825"/>
            <a:ext cx="38100"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AU" altLang="en-US" sz="1200">
                <a:solidFill>
                  <a:srgbClr val="000000"/>
                </a:solidFill>
                <a:latin typeface="Times New Roman" panose="02020603050405020304" pitchFamily="18" charset="0"/>
              </a:rPr>
              <a:t> </a:t>
            </a:r>
            <a:endParaRPr lang="en-AU" altLang="en-US"/>
          </a:p>
        </p:txBody>
      </p:sp>
      <p:sp>
        <p:nvSpPr>
          <p:cNvPr id="91320" name="Rectangle 184"/>
          <p:cNvSpPr>
            <a:spLocks noChangeArrowheads="1"/>
          </p:cNvSpPr>
          <p:nvPr/>
        </p:nvSpPr>
        <p:spPr bwMode="auto">
          <a:xfrm>
            <a:off x="9102725" y="4587875"/>
            <a:ext cx="315913" cy="366713"/>
          </a:xfrm>
          <a:prstGeom prst="rect">
            <a:avLst/>
          </a:pr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21" name="Rectangle 185"/>
          <p:cNvSpPr>
            <a:spLocks noChangeArrowheads="1"/>
          </p:cNvSpPr>
          <p:nvPr/>
        </p:nvSpPr>
        <p:spPr bwMode="auto">
          <a:xfrm>
            <a:off x="9102725" y="4587875"/>
            <a:ext cx="315913" cy="3667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22" name="Rectangle 186"/>
          <p:cNvSpPr>
            <a:spLocks noChangeArrowheads="1"/>
          </p:cNvSpPr>
          <p:nvPr/>
        </p:nvSpPr>
        <p:spPr bwMode="auto">
          <a:xfrm>
            <a:off x="9102725" y="4587875"/>
            <a:ext cx="315913" cy="366713"/>
          </a:xfrm>
          <a:prstGeom prst="rect">
            <a:avLst/>
          </a:pr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23" name="Rectangle 187"/>
          <p:cNvSpPr>
            <a:spLocks noChangeArrowheads="1"/>
          </p:cNvSpPr>
          <p:nvPr/>
        </p:nvSpPr>
        <p:spPr bwMode="auto">
          <a:xfrm>
            <a:off x="9102725" y="4587875"/>
            <a:ext cx="315913" cy="366713"/>
          </a:xfrm>
          <a:prstGeom prst="rect">
            <a:avLst/>
          </a:prstGeom>
          <a:noFill/>
          <a:ln w="9525" cap="rnd">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AU"/>
          </a:p>
        </p:txBody>
      </p:sp>
      <p:sp>
        <p:nvSpPr>
          <p:cNvPr id="91324" name="Oval 188"/>
          <p:cNvSpPr>
            <a:spLocks noChangeArrowheads="1"/>
          </p:cNvSpPr>
          <p:nvPr/>
        </p:nvSpPr>
        <p:spPr bwMode="auto">
          <a:xfrm>
            <a:off x="6832600" y="5553075"/>
            <a:ext cx="58738" cy="57150"/>
          </a:xfrm>
          <a:prstGeom prst="ellipse">
            <a:avLst/>
          </a:prstGeom>
          <a:solidFill>
            <a:srgbClr val="000000"/>
          </a:solidFill>
          <a:ln w="6350" cap="rnd">
            <a:solidFill>
              <a:srgbClr val="000000"/>
            </a:solidFill>
            <a:miter lim="800000"/>
            <a:headEnd/>
            <a:tailEnd/>
          </a:ln>
        </p:spPr>
        <p:txBody>
          <a:bodyPr/>
          <a:lstStyle/>
          <a:p>
            <a:endParaRPr lang="en-AU"/>
          </a:p>
        </p:txBody>
      </p:sp>
      <p:sp>
        <p:nvSpPr>
          <p:cNvPr id="91325" name="Rectangle 189"/>
          <p:cNvSpPr>
            <a:spLocks noChangeArrowheads="1"/>
          </p:cNvSpPr>
          <p:nvPr/>
        </p:nvSpPr>
        <p:spPr bwMode="auto">
          <a:xfrm>
            <a:off x="4618038" y="6008688"/>
            <a:ext cx="666750" cy="3460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26" name="Freeform 190"/>
          <p:cNvSpPr>
            <a:spLocks/>
          </p:cNvSpPr>
          <p:nvPr/>
        </p:nvSpPr>
        <p:spPr bwMode="auto">
          <a:xfrm>
            <a:off x="5299075" y="5992813"/>
            <a:ext cx="2070100" cy="220662"/>
          </a:xfrm>
          <a:custGeom>
            <a:avLst/>
            <a:gdLst>
              <a:gd name="T0" fmla="*/ 1360 w 1360"/>
              <a:gd name="T1" fmla="*/ 0 h 145"/>
              <a:gd name="T2" fmla="*/ 1185 w 1360"/>
              <a:gd name="T3" fmla="*/ 143 h 145"/>
              <a:gd name="T4" fmla="*/ 0 w 1360"/>
              <a:gd name="T5" fmla="*/ 145 h 145"/>
            </a:gdLst>
            <a:ahLst/>
            <a:cxnLst>
              <a:cxn ang="0">
                <a:pos x="T0" y="T1"/>
              </a:cxn>
              <a:cxn ang="0">
                <a:pos x="T2" y="T3"/>
              </a:cxn>
              <a:cxn ang="0">
                <a:pos x="T4" y="T5"/>
              </a:cxn>
            </a:cxnLst>
            <a:rect l="0" t="0" r="r" b="b"/>
            <a:pathLst>
              <a:path w="1360" h="145">
                <a:moveTo>
                  <a:pt x="1360" y="0"/>
                </a:moveTo>
                <a:lnTo>
                  <a:pt x="1185" y="143"/>
                </a:lnTo>
                <a:lnTo>
                  <a:pt x="0" y="145"/>
                </a:lnTo>
              </a:path>
            </a:pathLst>
          </a:custGeom>
          <a:noFill/>
          <a:ln w="28575" cap="flat">
            <a:solidFill>
              <a:srgbClr val="FF00FF"/>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AU"/>
          </a:p>
        </p:txBody>
      </p:sp>
      <p:sp>
        <p:nvSpPr>
          <p:cNvPr id="91327" name="Rectangle 191"/>
          <p:cNvSpPr>
            <a:spLocks noChangeArrowheads="1"/>
          </p:cNvSpPr>
          <p:nvPr/>
        </p:nvSpPr>
        <p:spPr bwMode="auto">
          <a:xfrm>
            <a:off x="4618038" y="6008688"/>
            <a:ext cx="666750" cy="346075"/>
          </a:xfrm>
          <a:prstGeom prst="rect">
            <a:avLst/>
          </a:prstGeom>
          <a:noFill/>
          <a:ln w="28575">
            <a:solidFill>
              <a:srgbClr val="FF00FF"/>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AU"/>
          </a:p>
        </p:txBody>
      </p:sp>
      <p:sp>
        <p:nvSpPr>
          <p:cNvPr id="91328" name="Rectangle 192"/>
          <p:cNvSpPr>
            <a:spLocks noChangeArrowheads="1"/>
          </p:cNvSpPr>
          <p:nvPr/>
        </p:nvSpPr>
        <p:spPr bwMode="auto">
          <a:xfrm>
            <a:off x="4949825" y="6075363"/>
            <a:ext cx="76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AU" altLang="en-US">
                <a:solidFill>
                  <a:srgbClr val="000000"/>
                </a:solidFill>
                <a:latin typeface="Times New Roman" panose="02020603050405020304" pitchFamily="18" charset="0"/>
              </a:rPr>
              <a:t> </a:t>
            </a:r>
            <a:endParaRPr lang="en-AU" altLang="en-US"/>
          </a:p>
        </p:txBody>
      </p:sp>
      <p:sp>
        <p:nvSpPr>
          <p:cNvPr id="91329" name="Rectangle 193"/>
          <p:cNvSpPr>
            <a:spLocks noChangeArrowheads="1"/>
          </p:cNvSpPr>
          <p:nvPr/>
        </p:nvSpPr>
        <p:spPr bwMode="auto">
          <a:xfrm>
            <a:off x="5453063" y="1449388"/>
            <a:ext cx="412750" cy="2238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30" name="Freeform 194"/>
          <p:cNvSpPr>
            <a:spLocks/>
          </p:cNvSpPr>
          <p:nvPr/>
        </p:nvSpPr>
        <p:spPr bwMode="auto">
          <a:xfrm>
            <a:off x="5868988" y="1476375"/>
            <a:ext cx="280987" cy="88900"/>
          </a:xfrm>
          <a:custGeom>
            <a:avLst/>
            <a:gdLst>
              <a:gd name="T0" fmla="*/ 184 w 184"/>
              <a:gd name="T1" fmla="*/ 0 h 58"/>
              <a:gd name="T2" fmla="*/ 96 w 184"/>
              <a:gd name="T3" fmla="*/ 58 h 58"/>
              <a:gd name="T4" fmla="*/ 0 w 184"/>
              <a:gd name="T5" fmla="*/ 58 h 58"/>
            </a:gdLst>
            <a:ahLst/>
            <a:cxnLst>
              <a:cxn ang="0">
                <a:pos x="T0" y="T1"/>
              </a:cxn>
              <a:cxn ang="0">
                <a:pos x="T2" y="T3"/>
              </a:cxn>
              <a:cxn ang="0">
                <a:pos x="T4" y="T5"/>
              </a:cxn>
            </a:cxnLst>
            <a:rect l="0" t="0" r="r" b="b"/>
            <a:pathLst>
              <a:path w="184" h="58">
                <a:moveTo>
                  <a:pt x="184" y="0"/>
                </a:moveTo>
                <a:lnTo>
                  <a:pt x="96" y="58"/>
                </a:lnTo>
                <a:lnTo>
                  <a:pt x="0" y="58"/>
                </a:lnTo>
              </a:path>
            </a:pathLst>
          </a:custGeom>
          <a:noFill/>
          <a:ln w="28575" cap="flat">
            <a:solidFill>
              <a:srgbClr val="FF00FF"/>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AU"/>
          </a:p>
        </p:txBody>
      </p:sp>
      <p:sp>
        <p:nvSpPr>
          <p:cNvPr id="91331" name="Rectangle 195"/>
          <p:cNvSpPr>
            <a:spLocks noChangeArrowheads="1"/>
          </p:cNvSpPr>
          <p:nvPr/>
        </p:nvSpPr>
        <p:spPr bwMode="auto">
          <a:xfrm>
            <a:off x="5453063" y="1449388"/>
            <a:ext cx="412750" cy="223837"/>
          </a:xfrm>
          <a:prstGeom prst="rect">
            <a:avLst/>
          </a:prstGeom>
          <a:noFill/>
          <a:ln w="28575">
            <a:solidFill>
              <a:srgbClr val="FF00FF"/>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AU"/>
          </a:p>
        </p:txBody>
      </p:sp>
      <p:sp>
        <p:nvSpPr>
          <p:cNvPr id="91332" name="Rectangle 196"/>
          <p:cNvSpPr>
            <a:spLocks noChangeArrowheads="1"/>
          </p:cNvSpPr>
          <p:nvPr/>
        </p:nvSpPr>
        <p:spPr bwMode="auto">
          <a:xfrm>
            <a:off x="5557838" y="1509713"/>
            <a:ext cx="38100"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AU" altLang="en-US" sz="1200">
                <a:solidFill>
                  <a:srgbClr val="000000"/>
                </a:solidFill>
                <a:latin typeface="Times New Roman" panose="02020603050405020304" pitchFamily="18" charset="0"/>
              </a:rPr>
              <a:t> </a:t>
            </a:r>
            <a:endParaRPr lang="en-AU" altLang="en-US"/>
          </a:p>
        </p:txBody>
      </p:sp>
      <p:sp>
        <p:nvSpPr>
          <p:cNvPr id="91333" name="Rectangle 197"/>
          <p:cNvSpPr>
            <a:spLocks noChangeArrowheads="1"/>
          </p:cNvSpPr>
          <p:nvPr/>
        </p:nvSpPr>
        <p:spPr bwMode="auto">
          <a:xfrm>
            <a:off x="5561013" y="2506663"/>
            <a:ext cx="409575" cy="2174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34" name="Freeform 198"/>
          <p:cNvSpPr>
            <a:spLocks/>
          </p:cNvSpPr>
          <p:nvPr/>
        </p:nvSpPr>
        <p:spPr bwMode="auto">
          <a:xfrm>
            <a:off x="5975350" y="2474913"/>
            <a:ext cx="374650" cy="144462"/>
          </a:xfrm>
          <a:custGeom>
            <a:avLst/>
            <a:gdLst>
              <a:gd name="T0" fmla="*/ 247 w 247"/>
              <a:gd name="T1" fmla="*/ 0 h 95"/>
              <a:gd name="T2" fmla="*/ 123 w 247"/>
              <a:gd name="T3" fmla="*/ 95 h 95"/>
              <a:gd name="T4" fmla="*/ 0 w 247"/>
              <a:gd name="T5" fmla="*/ 95 h 95"/>
            </a:gdLst>
            <a:ahLst/>
            <a:cxnLst>
              <a:cxn ang="0">
                <a:pos x="T0" y="T1"/>
              </a:cxn>
              <a:cxn ang="0">
                <a:pos x="T2" y="T3"/>
              </a:cxn>
              <a:cxn ang="0">
                <a:pos x="T4" y="T5"/>
              </a:cxn>
            </a:cxnLst>
            <a:rect l="0" t="0" r="r" b="b"/>
            <a:pathLst>
              <a:path w="247" h="95">
                <a:moveTo>
                  <a:pt x="247" y="0"/>
                </a:moveTo>
                <a:lnTo>
                  <a:pt x="123" y="95"/>
                </a:lnTo>
                <a:lnTo>
                  <a:pt x="0" y="95"/>
                </a:lnTo>
              </a:path>
            </a:pathLst>
          </a:custGeom>
          <a:noFill/>
          <a:ln w="28575" cap="flat">
            <a:solidFill>
              <a:srgbClr val="FF00FF"/>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AU"/>
          </a:p>
        </p:txBody>
      </p:sp>
      <p:sp>
        <p:nvSpPr>
          <p:cNvPr id="91335" name="Rectangle 199"/>
          <p:cNvSpPr>
            <a:spLocks noChangeArrowheads="1"/>
          </p:cNvSpPr>
          <p:nvPr/>
        </p:nvSpPr>
        <p:spPr bwMode="auto">
          <a:xfrm>
            <a:off x="5561013" y="2506663"/>
            <a:ext cx="409575" cy="217487"/>
          </a:xfrm>
          <a:prstGeom prst="rect">
            <a:avLst/>
          </a:prstGeom>
          <a:noFill/>
          <a:ln w="28575">
            <a:solidFill>
              <a:srgbClr val="FF00FF"/>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AU"/>
          </a:p>
        </p:txBody>
      </p:sp>
      <p:sp>
        <p:nvSpPr>
          <p:cNvPr id="91336" name="Rectangle 200"/>
          <p:cNvSpPr>
            <a:spLocks noChangeArrowheads="1"/>
          </p:cNvSpPr>
          <p:nvPr/>
        </p:nvSpPr>
        <p:spPr bwMode="auto">
          <a:xfrm>
            <a:off x="5665788" y="2566988"/>
            <a:ext cx="38100"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AU" altLang="en-US" sz="1200">
                <a:solidFill>
                  <a:srgbClr val="000000"/>
                </a:solidFill>
                <a:latin typeface="Times New Roman" panose="02020603050405020304" pitchFamily="18" charset="0"/>
              </a:rPr>
              <a:t> </a:t>
            </a:r>
            <a:endParaRPr lang="en-AU" altLang="en-US"/>
          </a:p>
        </p:txBody>
      </p:sp>
      <p:sp>
        <p:nvSpPr>
          <p:cNvPr id="91337" name="Rectangle 201"/>
          <p:cNvSpPr>
            <a:spLocks noChangeArrowheads="1"/>
          </p:cNvSpPr>
          <p:nvPr/>
        </p:nvSpPr>
        <p:spPr bwMode="auto">
          <a:xfrm>
            <a:off x="6196013" y="1338263"/>
            <a:ext cx="198437" cy="104775"/>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38" name="Rectangle 202"/>
          <p:cNvSpPr>
            <a:spLocks noChangeArrowheads="1"/>
          </p:cNvSpPr>
          <p:nvPr/>
        </p:nvSpPr>
        <p:spPr bwMode="auto">
          <a:xfrm>
            <a:off x="6192838" y="1335088"/>
            <a:ext cx="196850" cy="103187"/>
          </a:xfrm>
          <a:prstGeom prst="rect">
            <a:avLst/>
          </a:prstGeom>
          <a:solidFill>
            <a:srgbClr val="00FF00"/>
          </a:solidFill>
          <a:ln w="1588" cap="rnd">
            <a:solidFill>
              <a:srgbClr val="008000"/>
            </a:solidFill>
            <a:round/>
            <a:headEnd/>
            <a:tailEnd/>
          </a:ln>
        </p:spPr>
        <p:txBody>
          <a:bodyPr/>
          <a:lstStyle/>
          <a:p>
            <a:endParaRPr lang="en-AU"/>
          </a:p>
        </p:txBody>
      </p:sp>
      <p:sp>
        <p:nvSpPr>
          <p:cNvPr id="91339" name="Rectangle 203"/>
          <p:cNvSpPr>
            <a:spLocks noChangeArrowheads="1"/>
          </p:cNvSpPr>
          <p:nvPr/>
        </p:nvSpPr>
        <p:spPr bwMode="auto">
          <a:xfrm>
            <a:off x="6223000" y="1352550"/>
            <a:ext cx="142875" cy="66675"/>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40" name="Rectangle 204"/>
          <p:cNvSpPr>
            <a:spLocks noChangeArrowheads="1"/>
          </p:cNvSpPr>
          <p:nvPr/>
        </p:nvSpPr>
        <p:spPr bwMode="auto">
          <a:xfrm>
            <a:off x="6223000" y="1352550"/>
            <a:ext cx="131763" cy="6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AU" altLang="en-US" sz="400" b="1">
                <a:solidFill>
                  <a:srgbClr val="FFFFFF"/>
                </a:solidFill>
                <a:latin typeface="Arial Black" panose="020B0A04020102020204" pitchFamily="34" charset="0"/>
              </a:rPr>
              <a:t>EXIT</a:t>
            </a:r>
            <a:endParaRPr lang="en-AU" altLang="en-US"/>
          </a:p>
        </p:txBody>
      </p:sp>
      <p:sp>
        <p:nvSpPr>
          <p:cNvPr id="91341" name="Rectangle 205"/>
          <p:cNvSpPr>
            <a:spLocks noChangeArrowheads="1"/>
          </p:cNvSpPr>
          <p:nvPr/>
        </p:nvSpPr>
        <p:spPr bwMode="auto">
          <a:xfrm>
            <a:off x="5961063" y="1322388"/>
            <a:ext cx="106362" cy="206375"/>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42" name="Rectangle 206"/>
          <p:cNvSpPr>
            <a:spLocks noChangeArrowheads="1"/>
          </p:cNvSpPr>
          <p:nvPr/>
        </p:nvSpPr>
        <p:spPr bwMode="auto">
          <a:xfrm>
            <a:off x="5959475" y="1323975"/>
            <a:ext cx="101600" cy="198438"/>
          </a:xfrm>
          <a:prstGeom prst="rect">
            <a:avLst/>
          </a:prstGeom>
          <a:solidFill>
            <a:srgbClr val="00FF00"/>
          </a:solidFill>
          <a:ln w="3175" cap="rnd">
            <a:solidFill>
              <a:srgbClr val="008000"/>
            </a:solidFill>
            <a:round/>
            <a:headEnd/>
            <a:tailEnd/>
          </a:ln>
        </p:spPr>
        <p:txBody>
          <a:bodyPr/>
          <a:lstStyle/>
          <a:p>
            <a:endParaRPr lang="en-AU"/>
          </a:p>
        </p:txBody>
      </p:sp>
      <p:sp>
        <p:nvSpPr>
          <p:cNvPr id="91343" name="Freeform 207"/>
          <p:cNvSpPr>
            <a:spLocks/>
          </p:cNvSpPr>
          <p:nvPr/>
        </p:nvSpPr>
        <p:spPr bwMode="auto">
          <a:xfrm>
            <a:off x="5973763" y="1350963"/>
            <a:ext cx="66675" cy="144462"/>
          </a:xfrm>
          <a:custGeom>
            <a:avLst/>
            <a:gdLst>
              <a:gd name="T0" fmla="*/ 2 w 42"/>
              <a:gd name="T1" fmla="*/ 91 h 91"/>
              <a:gd name="T2" fmla="*/ 42 w 42"/>
              <a:gd name="T3" fmla="*/ 90 h 91"/>
              <a:gd name="T4" fmla="*/ 41 w 42"/>
              <a:gd name="T5" fmla="*/ 0 h 91"/>
              <a:gd name="T6" fmla="*/ 0 w 42"/>
              <a:gd name="T7" fmla="*/ 0 h 91"/>
              <a:gd name="T8" fmla="*/ 2 w 42"/>
              <a:gd name="T9" fmla="*/ 91 h 91"/>
            </a:gdLst>
            <a:ahLst/>
            <a:cxnLst>
              <a:cxn ang="0">
                <a:pos x="T0" y="T1"/>
              </a:cxn>
              <a:cxn ang="0">
                <a:pos x="T2" y="T3"/>
              </a:cxn>
              <a:cxn ang="0">
                <a:pos x="T4" y="T5"/>
              </a:cxn>
              <a:cxn ang="0">
                <a:pos x="T6" y="T7"/>
              </a:cxn>
              <a:cxn ang="0">
                <a:pos x="T8" y="T9"/>
              </a:cxn>
            </a:cxnLst>
            <a:rect l="0" t="0" r="r" b="b"/>
            <a:pathLst>
              <a:path w="42" h="91">
                <a:moveTo>
                  <a:pt x="2" y="91"/>
                </a:moveTo>
                <a:lnTo>
                  <a:pt x="42" y="90"/>
                </a:lnTo>
                <a:lnTo>
                  <a:pt x="41" y="0"/>
                </a:lnTo>
                <a:lnTo>
                  <a:pt x="0" y="0"/>
                </a:lnTo>
                <a:lnTo>
                  <a:pt x="2" y="9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AU"/>
          </a:p>
        </p:txBody>
      </p:sp>
      <p:sp>
        <p:nvSpPr>
          <p:cNvPr id="91344" name="Rectangle 208"/>
          <p:cNvSpPr>
            <a:spLocks noChangeArrowheads="1"/>
          </p:cNvSpPr>
          <p:nvPr/>
        </p:nvSpPr>
        <p:spPr bwMode="auto">
          <a:xfrm rot="16200000">
            <a:off x="5938044" y="1394619"/>
            <a:ext cx="131763" cy="6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AU" altLang="en-US" sz="400" b="1">
                <a:solidFill>
                  <a:srgbClr val="FFFFFF"/>
                </a:solidFill>
                <a:latin typeface="Arial Black" panose="020B0A04020102020204" pitchFamily="34" charset="0"/>
              </a:rPr>
              <a:t>EXIT</a:t>
            </a:r>
            <a:endParaRPr lang="en-AU" altLang="en-US"/>
          </a:p>
        </p:txBody>
      </p:sp>
      <p:sp>
        <p:nvSpPr>
          <p:cNvPr id="91345" name="Rectangle 209"/>
          <p:cNvSpPr>
            <a:spLocks noChangeArrowheads="1"/>
          </p:cNvSpPr>
          <p:nvPr/>
        </p:nvSpPr>
        <p:spPr bwMode="auto">
          <a:xfrm>
            <a:off x="7726363" y="704850"/>
            <a:ext cx="198437" cy="103188"/>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46" name="Rectangle 210"/>
          <p:cNvSpPr>
            <a:spLocks noChangeArrowheads="1"/>
          </p:cNvSpPr>
          <p:nvPr/>
        </p:nvSpPr>
        <p:spPr bwMode="auto">
          <a:xfrm>
            <a:off x="7723188" y="703263"/>
            <a:ext cx="196850" cy="101600"/>
          </a:xfrm>
          <a:prstGeom prst="rect">
            <a:avLst/>
          </a:prstGeom>
          <a:solidFill>
            <a:srgbClr val="00FF00"/>
          </a:solidFill>
          <a:ln w="1588" cap="rnd">
            <a:solidFill>
              <a:srgbClr val="008000"/>
            </a:solidFill>
            <a:round/>
            <a:headEnd/>
            <a:tailEnd/>
          </a:ln>
        </p:spPr>
        <p:txBody>
          <a:bodyPr/>
          <a:lstStyle/>
          <a:p>
            <a:endParaRPr lang="en-AU"/>
          </a:p>
        </p:txBody>
      </p:sp>
      <p:sp>
        <p:nvSpPr>
          <p:cNvPr id="91347" name="Rectangle 211"/>
          <p:cNvSpPr>
            <a:spLocks noChangeArrowheads="1"/>
          </p:cNvSpPr>
          <p:nvPr/>
        </p:nvSpPr>
        <p:spPr bwMode="auto">
          <a:xfrm>
            <a:off x="7753350" y="720725"/>
            <a:ext cx="142875" cy="63500"/>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48" name="Rectangle 212"/>
          <p:cNvSpPr>
            <a:spLocks noChangeArrowheads="1"/>
          </p:cNvSpPr>
          <p:nvPr/>
        </p:nvSpPr>
        <p:spPr bwMode="auto">
          <a:xfrm>
            <a:off x="7753350" y="719138"/>
            <a:ext cx="131763" cy="6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AU" altLang="en-US" sz="400" b="1">
                <a:solidFill>
                  <a:srgbClr val="FFFFFF"/>
                </a:solidFill>
                <a:latin typeface="Arial Black" panose="020B0A04020102020204" pitchFamily="34" charset="0"/>
              </a:rPr>
              <a:t>EXIT</a:t>
            </a:r>
            <a:endParaRPr lang="en-AU" altLang="en-US"/>
          </a:p>
        </p:txBody>
      </p:sp>
      <p:sp>
        <p:nvSpPr>
          <p:cNvPr id="91349" name="Rectangle 213"/>
          <p:cNvSpPr>
            <a:spLocks noChangeArrowheads="1"/>
          </p:cNvSpPr>
          <p:nvPr/>
        </p:nvSpPr>
        <p:spPr bwMode="auto">
          <a:xfrm>
            <a:off x="6196013" y="2109788"/>
            <a:ext cx="198437" cy="106362"/>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50" name="Rectangle 214"/>
          <p:cNvSpPr>
            <a:spLocks noChangeArrowheads="1"/>
          </p:cNvSpPr>
          <p:nvPr/>
        </p:nvSpPr>
        <p:spPr bwMode="auto">
          <a:xfrm>
            <a:off x="6192838" y="2109788"/>
            <a:ext cx="196850" cy="101600"/>
          </a:xfrm>
          <a:prstGeom prst="rect">
            <a:avLst/>
          </a:prstGeom>
          <a:solidFill>
            <a:srgbClr val="00FF00"/>
          </a:solidFill>
          <a:ln w="1588" cap="rnd">
            <a:solidFill>
              <a:srgbClr val="008000"/>
            </a:solidFill>
            <a:round/>
            <a:headEnd/>
            <a:tailEnd/>
          </a:ln>
        </p:spPr>
        <p:txBody>
          <a:bodyPr/>
          <a:lstStyle/>
          <a:p>
            <a:endParaRPr lang="en-AU"/>
          </a:p>
        </p:txBody>
      </p:sp>
      <p:sp>
        <p:nvSpPr>
          <p:cNvPr id="91351" name="Rectangle 215"/>
          <p:cNvSpPr>
            <a:spLocks noChangeArrowheads="1"/>
          </p:cNvSpPr>
          <p:nvPr/>
        </p:nvSpPr>
        <p:spPr bwMode="auto">
          <a:xfrm>
            <a:off x="6223000" y="2127250"/>
            <a:ext cx="142875" cy="65088"/>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52" name="Rectangle 216"/>
          <p:cNvSpPr>
            <a:spLocks noChangeArrowheads="1"/>
          </p:cNvSpPr>
          <p:nvPr/>
        </p:nvSpPr>
        <p:spPr bwMode="auto">
          <a:xfrm>
            <a:off x="6223000" y="2125663"/>
            <a:ext cx="131763" cy="6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AU" altLang="en-US" sz="400" b="1">
                <a:solidFill>
                  <a:srgbClr val="FFFFFF"/>
                </a:solidFill>
                <a:latin typeface="Arial Black" panose="020B0A04020102020204" pitchFamily="34" charset="0"/>
              </a:rPr>
              <a:t>EXIT</a:t>
            </a:r>
            <a:endParaRPr lang="en-AU" altLang="en-US"/>
          </a:p>
        </p:txBody>
      </p:sp>
      <p:sp>
        <p:nvSpPr>
          <p:cNvPr id="91353" name="Rectangle 217"/>
          <p:cNvSpPr>
            <a:spLocks noChangeArrowheads="1"/>
          </p:cNvSpPr>
          <p:nvPr/>
        </p:nvSpPr>
        <p:spPr bwMode="auto">
          <a:xfrm>
            <a:off x="9434513" y="2046288"/>
            <a:ext cx="104775" cy="206375"/>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54" name="Rectangle 218"/>
          <p:cNvSpPr>
            <a:spLocks noChangeArrowheads="1"/>
          </p:cNvSpPr>
          <p:nvPr/>
        </p:nvSpPr>
        <p:spPr bwMode="auto">
          <a:xfrm>
            <a:off x="9432925" y="2047875"/>
            <a:ext cx="100013" cy="198438"/>
          </a:xfrm>
          <a:prstGeom prst="rect">
            <a:avLst/>
          </a:prstGeom>
          <a:solidFill>
            <a:srgbClr val="00FF00"/>
          </a:solidFill>
          <a:ln w="1588" cap="rnd">
            <a:solidFill>
              <a:srgbClr val="008000"/>
            </a:solidFill>
            <a:round/>
            <a:headEnd/>
            <a:tailEnd/>
          </a:ln>
        </p:spPr>
        <p:txBody>
          <a:bodyPr/>
          <a:lstStyle/>
          <a:p>
            <a:endParaRPr lang="en-AU"/>
          </a:p>
        </p:txBody>
      </p:sp>
      <p:sp>
        <p:nvSpPr>
          <p:cNvPr id="91355" name="Freeform 219"/>
          <p:cNvSpPr>
            <a:spLocks/>
          </p:cNvSpPr>
          <p:nvPr/>
        </p:nvSpPr>
        <p:spPr bwMode="auto">
          <a:xfrm>
            <a:off x="9447213" y="2074863"/>
            <a:ext cx="65087" cy="144462"/>
          </a:xfrm>
          <a:custGeom>
            <a:avLst/>
            <a:gdLst>
              <a:gd name="T0" fmla="*/ 2 w 41"/>
              <a:gd name="T1" fmla="*/ 91 h 91"/>
              <a:gd name="T2" fmla="*/ 41 w 41"/>
              <a:gd name="T3" fmla="*/ 90 h 91"/>
              <a:gd name="T4" fmla="*/ 40 w 41"/>
              <a:gd name="T5" fmla="*/ 0 h 91"/>
              <a:gd name="T6" fmla="*/ 0 w 41"/>
              <a:gd name="T7" fmla="*/ 0 h 91"/>
              <a:gd name="T8" fmla="*/ 2 w 41"/>
              <a:gd name="T9" fmla="*/ 91 h 91"/>
            </a:gdLst>
            <a:ahLst/>
            <a:cxnLst>
              <a:cxn ang="0">
                <a:pos x="T0" y="T1"/>
              </a:cxn>
              <a:cxn ang="0">
                <a:pos x="T2" y="T3"/>
              </a:cxn>
              <a:cxn ang="0">
                <a:pos x="T4" y="T5"/>
              </a:cxn>
              <a:cxn ang="0">
                <a:pos x="T6" y="T7"/>
              </a:cxn>
              <a:cxn ang="0">
                <a:pos x="T8" y="T9"/>
              </a:cxn>
            </a:cxnLst>
            <a:rect l="0" t="0" r="r" b="b"/>
            <a:pathLst>
              <a:path w="41" h="91">
                <a:moveTo>
                  <a:pt x="2" y="91"/>
                </a:moveTo>
                <a:lnTo>
                  <a:pt x="41" y="90"/>
                </a:lnTo>
                <a:lnTo>
                  <a:pt x="40" y="0"/>
                </a:lnTo>
                <a:lnTo>
                  <a:pt x="0" y="0"/>
                </a:lnTo>
                <a:lnTo>
                  <a:pt x="2" y="9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AU"/>
          </a:p>
        </p:txBody>
      </p:sp>
      <p:sp>
        <p:nvSpPr>
          <p:cNvPr id="91356" name="Rectangle 220"/>
          <p:cNvSpPr>
            <a:spLocks noChangeArrowheads="1"/>
          </p:cNvSpPr>
          <p:nvPr/>
        </p:nvSpPr>
        <p:spPr bwMode="auto">
          <a:xfrm rot="16200000">
            <a:off x="9409907" y="2116931"/>
            <a:ext cx="131762" cy="6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AU" altLang="en-US" sz="400" b="1">
                <a:solidFill>
                  <a:srgbClr val="FFFFFF"/>
                </a:solidFill>
                <a:latin typeface="Arial Black" panose="020B0A04020102020204" pitchFamily="34" charset="0"/>
              </a:rPr>
              <a:t>EXIT</a:t>
            </a:r>
            <a:endParaRPr lang="en-AU" altLang="en-US"/>
          </a:p>
        </p:txBody>
      </p:sp>
      <p:sp>
        <p:nvSpPr>
          <p:cNvPr id="91357" name="Rectangle 221"/>
          <p:cNvSpPr>
            <a:spLocks noChangeArrowheads="1"/>
          </p:cNvSpPr>
          <p:nvPr/>
        </p:nvSpPr>
        <p:spPr bwMode="auto">
          <a:xfrm>
            <a:off x="5876925" y="5711825"/>
            <a:ext cx="106363" cy="204788"/>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58" name="Rectangle 222"/>
          <p:cNvSpPr>
            <a:spLocks noChangeArrowheads="1"/>
          </p:cNvSpPr>
          <p:nvPr/>
        </p:nvSpPr>
        <p:spPr bwMode="auto">
          <a:xfrm>
            <a:off x="5876925" y="5711825"/>
            <a:ext cx="100013" cy="200025"/>
          </a:xfrm>
          <a:prstGeom prst="rect">
            <a:avLst/>
          </a:prstGeom>
          <a:solidFill>
            <a:srgbClr val="00FF00"/>
          </a:solidFill>
          <a:ln w="3175" cap="rnd">
            <a:solidFill>
              <a:srgbClr val="008000"/>
            </a:solidFill>
            <a:round/>
            <a:headEnd/>
            <a:tailEnd/>
          </a:ln>
        </p:spPr>
        <p:txBody>
          <a:bodyPr/>
          <a:lstStyle/>
          <a:p>
            <a:endParaRPr lang="en-AU"/>
          </a:p>
        </p:txBody>
      </p:sp>
      <p:sp>
        <p:nvSpPr>
          <p:cNvPr id="91359" name="Freeform 223"/>
          <p:cNvSpPr>
            <a:spLocks/>
          </p:cNvSpPr>
          <p:nvPr/>
        </p:nvSpPr>
        <p:spPr bwMode="auto">
          <a:xfrm>
            <a:off x="5889625" y="5738813"/>
            <a:ext cx="66675" cy="146050"/>
          </a:xfrm>
          <a:custGeom>
            <a:avLst/>
            <a:gdLst>
              <a:gd name="T0" fmla="*/ 2 w 42"/>
              <a:gd name="T1" fmla="*/ 92 h 92"/>
              <a:gd name="T2" fmla="*/ 42 w 42"/>
              <a:gd name="T3" fmla="*/ 91 h 92"/>
              <a:gd name="T4" fmla="*/ 41 w 42"/>
              <a:gd name="T5" fmla="*/ 0 h 92"/>
              <a:gd name="T6" fmla="*/ 0 w 42"/>
              <a:gd name="T7" fmla="*/ 1 h 92"/>
              <a:gd name="T8" fmla="*/ 2 w 42"/>
              <a:gd name="T9" fmla="*/ 92 h 92"/>
            </a:gdLst>
            <a:ahLst/>
            <a:cxnLst>
              <a:cxn ang="0">
                <a:pos x="T0" y="T1"/>
              </a:cxn>
              <a:cxn ang="0">
                <a:pos x="T2" y="T3"/>
              </a:cxn>
              <a:cxn ang="0">
                <a:pos x="T4" y="T5"/>
              </a:cxn>
              <a:cxn ang="0">
                <a:pos x="T6" y="T7"/>
              </a:cxn>
              <a:cxn ang="0">
                <a:pos x="T8" y="T9"/>
              </a:cxn>
            </a:cxnLst>
            <a:rect l="0" t="0" r="r" b="b"/>
            <a:pathLst>
              <a:path w="42" h="92">
                <a:moveTo>
                  <a:pt x="2" y="92"/>
                </a:moveTo>
                <a:lnTo>
                  <a:pt x="42" y="91"/>
                </a:lnTo>
                <a:lnTo>
                  <a:pt x="41" y="0"/>
                </a:lnTo>
                <a:lnTo>
                  <a:pt x="0" y="1"/>
                </a:lnTo>
                <a:lnTo>
                  <a:pt x="2" y="92"/>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AU"/>
          </a:p>
        </p:txBody>
      </p:sp>
      <p:sp>
        <p:nvSpPr>
          <p:cNvPr id="91360" name="Rectangle 224"/>
          <p:cNvSpPr>
            <a:spLocks noChangeArrowheads="1"/>
          </p:cNvSpPr>
          <p:nvPr/>
        </p:nvSpPr>
        <p:spPr bwMode="auto">
          <a:xfrm rot="16200000">
            <a:off x="5853907" y="5784056"/>
            <a:ext cx="131762" cy="6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AU" altLang="en-US" sz="400" b="1">
                <a:solidFill>
                  <a:srgbClr val="FFFFFF"/>
                </a:solidFill>
                <a:latin typeface="Arial Black" panose="020B0A04020102020204" pitchFamily="34" charset="0"/>
              </a:rPr>
              <a:t>EXIT</a:t>
            </a:r>
            <a:endParaRPr lang="en-AU" altLang="en-US"/>
          </a:p>
        </p:txBody>
      </p:sp>
      <p:sp>
        <p:nvSpPr>
          <p:cNvPr id="91361" name="Rectangle 225"/>
          <p:cNvSpPr>
            <a:spLocks noChangeArrowheads="1"/>
          </p:cNvSpPr>
          <p:nvPr/>
        </p:nvSpPr>
        <p:spPr bwMode="auto">
          <a:xfrm>
            <a:off x="7734300" y="4860925"/>
            <a:ext cx="198438" cy="103188"/>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62" name="Rectangle 226"/>
          <p:cNvSpPr>
            <a:spLocks noChangeArrowheads="1"/>
          </p:cNvSpPr>
          <p:nvPr/>
        </p:nvSpPr>
        <p:spPr bwMode="auto">
          <a:xfrm>
            <a:off x="7732713" y="4859338"/>
            <a:ext cx="196850" cy="101600"/>
          </a:xfrm>
          <a:prstGeom prst="rect">
            <a:avLst/>
          </a:prstGeom>
          <a:solidFill>
            <a:srgbClr val="00FF00"/>
          </a:solidFill>
          <a:ln w="3175" cap="rnd">
            <a:solidFill>
              <a:srgbClr val="008000"/>
            </a:solidFill>
            <a:round/>
            <a:headEnd/>
            <a:tailEnd/>
          </a:ln>
        </p:spPr>
        <p:txBody>
          <a:bodyPr/>
          <a:lstStyle/>
          <a:p>
            <a:endParaRPr lang="en-AU"/>
          </a:p>
        </p:txBody>
      </p:sp>
      <p:sp>
        <p:nvSpPr>
          <p:cNvPr id="91363" name="Rectangle 227"/>
          <p:cNvSpPr>
            <a:spLocks noChangeArrowheads="1"/>
          </p:cNvSpPr>
          <p:nvPr/>
        </p:nvSpPr>
        <p:spPr bwMode="auto">
          <a:xfrm>
            <a:off x="7762875" y="4875213"/>
            <a:ext cx="141288" cy="65087"/>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64" name="Rectangle 228"/>
          <p:cNvSpPr>
            <a:spLocks noChangeArrowheads="1"/>
          </p:cNvSpPr>
          <p:nvPr/>
        </p:nvSpPr>
        <p:spPr bwMode="auto">
          <a:xfrm>
            <a:off x="7762875" y="4875213"/>
            <a:ext cx="131763" cy="6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AU" altLang="en-US" sz="400" b="1">
                <a:solidFill>
                  <a:srgbClr val="FFFFFF"/>
                </a:solidFill>
                <a:latin typeface="Arial Black" panose="020B0A04020102020204" pitchFamily="34" charset="0"/>
              </a:rPr>
              <a:t>EXIT</a:t>
            </a:r>
            <a:endParaRPr lang="en-AU" altLang="en-US"/>
          </a:p>
        </p:txBody>
      </p:sp>
      <p:sp>
        <p:nvSpPr>
          <p:cNvPr id="91365" name="Rectangle 229"/>
          <p:cNvSpPr>
            <a:spLocks noChangeArrowheads="1"/>
          </p:cNvSpPr>
          <p:nvPr/>
        </p:nvSpPr>
        <p:spPr bwMode="auto">
          <a:xfrm>
            <a:off x="8228013" y="4622800"/>
            <a:ext cx="106362" cy="206375"/>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66" name="Rectangle 230"/>
          <p:cNvSpPr>
            <a:spLocks noChangeArrowheads="1"/>
          </p:cNvSpPr>
          <p:nvPr/>
        </p:nvSpPr>
        <p:spPr bwMode="auto">
          <a:xfrm>
            <a:off x="8226425" y="4624388"/>
            <a:ext cx="101600" cy="198437"/>
          </a:xfrm>
          <a:prstGeom prst="rect">
            <a:avLst/>
          </a:prstGeom>
          <a:solidFill>
            <a:srgbClr val="00FF00"/>
          </a:solidFill>
          <a:ln w="3175" cap="rnd">
            <a:solidFill>
              <a:srgbClr val="008000"/>
            </a:solidFill>
            <a:round/>
            <a:headEnd/>
            <a:tailEnd/>
          </a:ln>
        </p:spPr>
        <p:txBody>
          <a:bodyPr/>
          <a:lstStyle/>
          <a:p>
            <a:endParaRPr lang="en-AU"/>
          </a:p>
        </p:txBody>
      </p:sp>
      <p:sp>
        <p:nvSpPr>
          <p:cNvPr id="91367" name="Freeform 231"/>
          <p:cNvSpPr>
            <a:spLocks/>
          </p:cNvSpPr>
          <p:nvPr/>
        </p:nvSpPr>
        <p:spPr bwMode="auto">
          <a:xfrm>
            <a:off x="8240713" y="4651375"/>
            <a:ext cx="66675" cy="144463"/>
          </a:xfrm>
          <a:custGeom>
            <a:avLst/>
            <a:gdLst>
              <a:gd name="T0" fmla="*/ 2 w 42"/>
              <a:gd name="T1" fmla="*/ 91 h 91"/>
              <a:gd name="T2" fmla="*/ 42 w 42"/>
              <a:gd name="T3" fmla="*/ 90 h 91"/>
              <a:gd name="T4" fmla="*/ 41 w 42"/>
              <a:gd name="T5" fmla="*/ 0 h 91"/>
              <a:gd name="T6" fmla="*/ 0 w 42"/>
              <a:gd name="T7" fmla="*/ 0 h 91"/>
              <a:gd name="T8" fmla="*/ 2 w 42"/>
              <a:gd name="T9" fmla="*/ 91 h 91"/>
            </a:gdLst>
            <a:ahLst/>
            <a:cxnLst>
              <a:cxn ang="0">
                <a:pos x="T0" y="T1"/>
              </a:cxn>
              <a:cxn ang="0">
                <a:pos x="T2" y="T3"/>
              </a:cxn>
              <a:cxn ang="0">
                <a:pos x="T4" y="T5"/>
              </a:cxn>
              <a:cxn ang="0">
                <a:pos x="T6" y="T7"/>
              </a:cxn>
              <a:cxn ang="0">
                <a:pos x="T8" y="T9"/>
              </a:cxn>
            </a:cxnLst>
            <a:rect l="0" t="0" r="r" b="b"/>
            <a:pathLst>
              <a:path w="42" h="91">
                <a:moveTo>
                  <a:pt x="2" y="91"/>
                </a:moveTo>
                <a:lnTo>
                  <a:pt x="42" y="90"/>
                </a:lnTo>
                <a:lnTo>
                  <a:pt x="41" y="0"/>
                </a:lnTo>
                <a:lnTo>
                  <a:pt x="0" y="0"/>
                </a:lnTo>
                <a:lnTo>
                  <a:pt x="2" y="9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AU"/>
          </a:p>
        </p:txBody>
      </p:sp>
      <p:sp>
        <p:nvSpPr>
          <p:cNvPr id="91368" name="Rectangle 232"/>
          <p:cNvSpPr>
            <a:spLocks noChangeArrowheads="1"/>
          </p:cNvSpPr>
          <p:nvPr/>
        </p:nvSpPr>
        <p:spPr bwMode="auto">
          <a:xfrm rot="16200000">
            <a:off x="8204995" y="4695031"/>
            <a:ext cx="131762" cy="6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AU" altLang="en-US" sz="400" b="1">
                <a:solidFill>
                  <a:srgbClr val="FFFFFF"/>
                </a:solidFill>
                <a:latin typeface="Arial Black" panose="020B0A04020102020204" pitchFamily="34" charset="0"/>
              </a:rPr>
              <a:t>EXIT</a:t>
            </a:r>
            <a:endParaRPr lang="en-AU" altLang="en-US"/>
          </a:p>
        </p:txBody>
      </p:sp>
      <p:sp>
        <p:nvSpPr>
          <p:cNvPr id="91369" name="Rectangle 233"/>
          <p:cNvSpPr>
            <a:spLocks noChangeArrowheads="1"/>
          </p:cNvSpPr>
          <p:nvPr/>
        </p:nvSpPr>
        <p:spPr bwMode="auto">
          <a:xfrm>
            <a:off x="6784975" y="4759325"/>
            <a:ext cx="196850" cy="104775"/>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70" name="Rectangle 234"/>
          <p:cNvSpPr>
            <a:spLocks noChangeArrowheads="1"/>
          </p:cNvSpPr>
          <p:nvPr/>
        </p:nvSpPr>
        <p:spPr bwMode="auto">
          <a:xfrm>
            <a:off x="6783388" y="4757738"/>
            <a:ext cx="195262" cy="101600"/>
          </a:xfrm>
          <a:prstGeom prst="rect">
            <a:avLst/>
          </a:prstGeom>
          <a:solidFill>
            <a:srgbClr val="00FF00"/>
          </a:solidFill>
          <a:ln w="3175" cap="rnd">
            <a:solidFill>
              <a:srgbClr val="008000"/>
            </a:solidFill>
            <a:round/>
            <a:headEnd/>
            <a:tailEnd/>
          </a:ln>
        </p:spPr>
        <p:txBody>
          <a:bodyPr/>
          <a:lstStyle/>
          <a:p>
            <a:endParaRPr lang="en-AU"/>
          </a:p>
        </p:txBody>
      </p:sp>
      <p:sp>
        <p:nvSpPr>
          <p:cNvPr id="91371" name="Rectangle 235"/>
          <p:cNvSpPr>
            <a:spLocks noChangeArrowheads="1"/>
          </p:cNvSpPr>
          <p:nvPr/>
        </p:nvSpPr>
        <p:spPr bwMode="auto">
          <a:xfrm>
            <a:off x="6811963" y="4775200"/>
            <a:ext cx="141287" cy="65088"/>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72" name="Rectangle 236"/>
          <p:cNvSpPr>
            <a:spLocks noChangeArrowheads="1"/>
          </p:cNvSpPr>
          <p:nvPr/>
        </p:nvSpPr>
        <p:spPr bwMode="auto">
          <a:xfrm>
            <a:off x="6811963" y="4773613"/>
            <a:ext cx="131762" cy="6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AU" altLang="en-US" sz="400" b="1">
                <a:solidFill>
                  <a:srgbClr val="FFFFFF"/>
                </a:solidFill>
                <a:latin typeface="Arial Black" panose="020B0A04020102020204" pitchFamily="34" charset="0"/>
              </a:rPr>
              <a:t>EXIT</a:t>
            </a:r>
            <a:endParaRPr lang="en-AU" altLang="en-US"/>
          </a:p>
        </p:txBody>
      </p:sp>
      <p:sp>
        <p:nvSpPr>
          <p:cNvPr id="91373" name="Rectangle 237"/>
          <p:cNvSpPr>
            <a:spLocks noChangeArrowheads="1"/>
          </p:cNvSpPr>
          <p:nvPr/>
        </p:nvSpPr>
        <p:spPr bwMode="auto">
          <a:xfrm>
            <a:off x="6688138" y="5018088"/>
            <a:ext cx="198437" cy="104775"/>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74" name="Rectangle 238"/>
          <p:cNvSpPr>
            <a:spLocks noChangeArrowheads="1"/>
          </p:cNvSpPr>
          <p:nvPr/>
        </p:nvSpPr>
        <p:spPr bwMode="auto">
          <a:xfrm>
            <a:off x="6686550" y="5014913"/>
            <a:ext cx="195263" cy="104775"/>
          </a:xfrm>
          <a:prstGeom prst="rect">
            <a:avLst/>
          </a:prstGeom>
          <a:solidFill>
            <a:srgbClr val="00FF00"/>
          </a:solidFill>
          <a:ln w="3175" cap="rnd">
            <a:solidFill>
              <a:srgbClr val="008000"/>
            </a:solidFill>
            <a:round/>
            <a:headEnd/>
            <a:tailEnd/>
          </a:ln>
        </p:spPr>
        <p:txBody>
          <a:bodyPr/>
          <a:lstStyle/>
          <a:p>
            <a:endParaRPr lang="en-AU"/>
          </a:p>
        </p:txBody>
      </p:sp>
      <p:sp>
        <p:nvSpPr>
          <p:cNvPr id="91375" name="Rectangle 239"/>
          <p:cNvSpPr>
            <a:spLocks noChangeArrowheads="1"/>
          </p:cNvSpPr>
          <p:nvPr/>
        </p:nvSpPr>
        <p:spPr bwMode="auto">
          <a:xfrm>
            <a:off x="6716713" y="5032375"/>
            <a:ext cx="141287" cy="66675"/>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76" name="Rectangle 240"/>
          <p:cNvSpPr>
            <a:spLocks noChangeArrowheads="1"/>
          </p:cNvSpPr>
          <p:nvPr/>
        </p:nvSpPr>
        <p:spPr bwMode="auto">
          <a:xfrm>
            <a:off x="6716713" y="5032375"/>
            <a:ext cx="131762" cy="6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AU" altLang="en-US" sz="400" b="1">
                <a:solidFill>
                  <a:srgbClr val="FFFFFF"/>
                </a:solidFill>
                <a:latin typeface="Arial Black" panose="020B0A04020102020204" pitchFamily="34" charset="0"/>
              </a:rPr>
              <a:t>EXIT</a:t>
            </a:r>
            <a:endParaRPr lang="en-AU" altLang="en-US"/>
          </a:p>
        </p:txBody>
      </p:sp>
      <p:sp>
        <p:nvSpPr>
          <p:cNvPr id="91377" name="Rectangle 241"/>
          <p:cNvSpPr>
            <a:spLocks noChangeArrowheads="1"/>
          </p:cNvSpPr>
          <p:nvPr/>
        </p:nvSpPr>
        <p:spPr bwMode="auto">
          <a:xfrm>
            <a:off x="6740525" y="5715000"/>
            <a:ext cx="106363" cy="204788"/>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78" name="Rectangle 242"/>
          <p:cNvSpPr>
            <a:spLocks noChangeArrowheads="1"/>
          </p:cNvSpPr>
          <p:nvPr/>
        </p:nvSpPr>
        <p:spPr bwMode="auto">
          <a:xfrm>
            <a:off x="6740525" y="5715000"/>
            <a:ext cx="101600" cy="200025"/>
          </a:xfrm>
          <a:prstGeom prst="rect">
            <a:avLst/>
          </a:prstGeom>
          <a:solidFill>
            <a:srgbClr val="00FF00"/>
          </a:solidFill>
          <a:ln w="3175" cap="rnd">
            <a:solidFill>
              <a:srgbClr val="008000"/>
            </a:solidFill>
            <a:round/>
            <a:headEnd/>
            <a:tailEnd/>
          </a:ln>
        </p:spPr>
        <p:txBody>
          <a:bodyPr/>
          <a:lstStyle/>
          <a:p>
            <a:endParaRPr lang="en-AU"/>
          </a:p>
        </p:txBody>
      </p:sp>
      <p:sp>
        <p:nvSpPr>
          <p:cNvPr id="91379" name="Freeform 243"/>
          <p:cNvSpPr>
            <a:spLocks/>
          </p:cNvSpPr>
          <p:nvPr/>
        </p:nvSpPr>
        <p:spPr bwMode="auto">
          <a:xfrm>
            <a:off x="6754813" y="5741988"/>
            <a:ext cx="66675" cy="146050"/>
          </a:xfrm>
          <a:custGeom>
            <a:avLst/>
            <a:gdLst>
              <a:gd name="T0" fmla="*/ 2 w 42"/>
              <a:gd name="T1" fmla="*/ 92 h 92"/>
              <a:gd name="T2" fmla="*/ 42 w 42"/>
              <a:gd name="T3" fmla="*/ 91 h 92"/>
              <a:gd name="T4" fmla="*/ 41 w 42"/>
              <a:gd name="T5" fmla="*/ 0 h 92"/>
              <a:gd name="T6" fmla="*/ 0 w 42"/>
              <a:gd name="T7" fmla="*/ 1 h 92"/>
              <a:gd name="T8" fmla="*/ 2 w 42"/>
              <a:gd name="T9" fmla="*/ 92 h 92"/>
            </a:gdLst>
            <a:ahLst/>
            <a:cxnLst>
              <a:cxn ang="0">
                <a:pos x="T0" y="T1"/>
              </a:cxn>
              <a:cxn ang="0">
                <a:pos x="T2" y="T3"/>
              </a:cxn>
              <a:cxn ang="0">
                <a:pos x="T4" y="T5"/>
              </a:cxn>
              <a:cxn ang="0">
                <a:pos x="T6" y="T7"/>
              </a:cxn>
              <a:cxn ang="0">
                <a:pos x="T8" y="T9"/>
              </a:cxn>
            </a:cxnLst>
            <a:rect l="0" t="0" r="r" b="b"/>
            <a:pathLst>
              <a:path w="42" h="92">
                <a:moveTo>
                  <a:pt x="2" y="92"/>
                </a:moveTo>
                <a:lnTo>
                  <a:pt x="42" y="91"/>
                </a:lnTo>
                <a:lnTo>
                  <a:pt x="41" y="0"/>
                </a:lnTo>
                <a:lnTo>
                  <a:pt x="0" y="1"/>
                </a:lnTo>
                <a:lnTo>
                  <a:pt x="2" y="92"/>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AU"/>
          </a:p>
        </p:txBody>
      </p:sp>
      <p:sp>
        <p:nvSpPr>
          <p:cNvPr id="91380" name="Rectangle 244"/>
          <p:cNvSpPr>
            <a:spLocks noChangeArrowheads="1"/>
          </p:cNvSpPr>
          <p:nvPr/>
        </p:nvSpPr>
        <p:spPr bwMode="auto">
          <a:xfrm rot="16200000">
            <a:off x="6719095" y="5787231"/>
            <a:ext cx="131762" cy="6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AU" altLang="en-US" sz="400" b="1">
                <a:solidFill>
                  <a:srgbClr val="FFFFFF"/>
                </a:solidFill>
                <a:latin typeface="Arial Black" panose="020B0A04020102020204" pitchFamily="34" charset="0"/>
              </a:rPr>
              <a:t>EXIT</a:t>
            </a:r>
            <a:endParaRPr lang="en-AU" altLang="en-US"/>
          </a:p>
        </p:txBody>
      </p:sp>
      <p:sp>
        <p:nvSpPr>
          <p:cNvPr id="91381" name="Rectangle 245"/>
          <p:cNvSpPr>
            <a:spLocks noChangeArrowheads="1"/>
          </p:cNvSpPr>
          <p:nvPr/>
        </p:nvSpPr>
        <p:spPr bwMode="auto">
          <a:xfrm>
            <a:off x="7367588" y="5857875"/>
            <a:ext cx="198437" cy="103188"/>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82" name="Rectangle 246"/>
          <p:cNvSpPr>
            <a:spLocks noChangeArrowheads="1"/>
          </p:cNvSpPr>
          <p:nvPr/>
        </p:nvSpPr>
        <p:spPr bwMode="auto">
          <a:xfrm>
            <a:off x="7366000" y="5856288"/>
            <a:ext cx="195263" cy="101600"/>
          </a:xfrm>
          <a:prstGeom prst="rect">
            <a:avLst/>
          </a:prstGeom>
          <a:solidFill>
            <a:srgbClr val="00FF00"/>
          </a:solidFill>
          <a:ln w="3175" cap="rnd">
            <a:solidFill>
              <a:srgbClr val="008000"/>
            </a:solidFill>
            <a:round/>
            <a:headEnd/>
            <a:tailEnd/>
          </a:ln>
        </p:spPr>
        <p:txBody>
          <a:bodyPr/>
          <a:lstStyle/>
          <a:p>
            <a:endParaRPr lang="en-AU"/>
          </a:p>
        </p:txBody>
      </p:sp>
      <p:sp>
        <p:nvSpPr>
          <p:cNvPr id="91383" name="Rectangle 247"/>
          <p:cNvSpPr>
            <a:spLocks noChangeArrowheads="1"/>
          </p:cNvSpPr>
          <p:nvPr/>
        </p:nvSpPr>
        <p:spPr bwMode="auto">
          <a:xfrm>
            <a:off x="7394575" y="5872163"/>
            <a:ext cx="141288" cy="65087"/>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84" name="Rectangle 248"/>
          <p:cNvSpPr>
            <a:spLocks noChangeArrowheads="1"/>
          </p:cNvSpPr>
          <p:nvPr/>
        </p:nvSpPr>
        <p:spPr bwMode="auto">
          <a:xfrm>
            <a:off x="7394575" y="5872163"/>
            <a:ext cx="131763" cy="6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AU" altLang="en-US" sz="400" b="1">
                <a:solidFill>
                  <a:srgbClr val="FFFFFF"/>
                </a:solidFill>
                <a:latin typeface="Arial Black" panose="020B0A04020102020204" pitchFamily="34" charset="0"/>
              </a:rPr>
              <a:t>EXIT</a:t>
            </a:r>
            <a:endParaRPr lang="en-AU" altLang="en-US"/>
          </a:p>
        </p:txBody>
      </p:sp>
      <p:sp>
        <p:nvSpPr>
          <p:cNvPr id="91385" name="Rectangle 249"/>
          <p:cNvSpPr>
            <a:spLocks noChangeArrowheads="1"/>
          </p:cNvSpPr>
          <p:nvPr/>
        </p:nvSpPr>
        <p:spPr bwMode="auto">
          <a:xfrm>
            <a:off x="7661275" y="5453063"/>
            <a:ext cx="198438" cy="104775"/>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86" name="Rectangle 250"/>
          <p:cNvSpPr>
            <a:spLocks noChangeArrowheads="1"/>
          </p:cNvSpPr>
          <p:nvPr/>
        </p:nvSpPr>
        <p:spPr bwMode="auto">
          <a:xfrm>
            <a:off x="7661275" y="5451475"/>
            <a:ext cx="195263" cy="103188"/>
          </a:xfrm>
          <a:prstGeom prst="rect">
            <a:avLst/>
          </a:prstGeom>
          <a:solidFill>
            <a:srgbClr val="00FF00"/>
          </a:solidFill>
          <a:ln w="3175" cap="rnd">
            <a:solidFill>
              <a:srgbClr val="008000"/>
            </a:solidFill>
            <a:round/>
            <a:headEnd/>
            <a:tailEnd/>
          </a:ln>
        </p:spPr>
        <p:txBody>
          <a:bodyPr/>
          <a:lstStyle/>
          <a:p>
            <a:endParaRPr lang="en-AU"/>
          </a:p>
        </p:txBody>
      </p:sp>
      <p:sp>
        <p:nvSpPr>
          <p:cNvPr id="91387" name="Rectangle 251"/>
          <p:cNvSpPr>
            <a:spLocks noChangeArrowheads="1"/>
          </p:cNvSpPr>
          <p:nvPr/>
        </p:nvSpPr>
        <p:spPr bwMode="auto">
          <a:xfrm>
            <a:off x="7689850" y="5468938"/>
            <a:ext cx="141288" cy="65087"/>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388" name="Rectangle 252"/>
          <p:cNvSpPr>
            <a:spLocks noChangeArrowheads="1"/>
          </p:cNvSpPr>
          <p:nvPr/>
        </p:nvSpPr>
        <p:spPr bwMode="auto">
          <a:xfrm>
            <a:off x="7689850" y="5467350"/>
            <a:ext cx="131763" cy="6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AU" altLang="en-US" sz="400" b="1">
                <a:solidFill>
                  <a:srgbClr val="FFFFFF"/>
                </a:solidFill>
                <a:latin typeface="Arial Black" panose="020B0A04020102020204" pitchFamily="34" charset="0"/>
              </a:rPr>
              <a:t>EXIT</a:t>
            </a:r>
            <a:endParaRPr lang="en-AU" altLang="en-US"/>
          </a:p>
        </p:txBody>
      </p:sp>
      <p:pic>
        <p:nvPicPr>
          <p:cNvPr id="91389" name="Picture 253"/>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266113" y="4832350"/>
            <a:ext cx="144462" cy="14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390" name="Picture 254"/>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251825" y="715963"/>
            <a:ext cx="111125"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391" name="Picture 255"/>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732838" y="1573213"/>
            <a:ext cx="112712"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392" name="Picture 256"/>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7874000" y="2173288"/>
            <a:ext cx="109538"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393" name="Picture 257"/>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588250" y="2173288"/>
            <a:ext cx="111125"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394" name="Picture 258"/>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342188" y="2173288"/>
            <a:ext cx="111125"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395" name="Picture 259"/>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777288" y="2173288"/>
            <a:ext cx="111125"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396" name="Picture 260"/>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283575" y="2173288"/>
            <a:ext cx="111125"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397" name="Picture 261"/>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993063" y="2173288"/>
            <a:ext cx="111125"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398" name="Picture 262"/>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8899525" y="2173288"/>
            <a:ext cx="109538"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399" name="Picture 263"/>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5513388" y="1481138"/>
            <a:ext cx="109537"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00" name="Picture 264"/>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446963" y="2173288"/>
            <a:ext cx="144462" cy="14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01" name="Picture 265"/>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104188" y="715963"/>
            <a:ext cx="144462" cy="14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02" name="Picture 266"/>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9123363" y="727075"/>
            <a:ext cx="144462" cy="14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03" name="Picture 267"/>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8877300" y="727075"/>
            <a:ext cx="144463" cy="16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04" name="Picture 268"/>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118475" y="2374900"/>
            <a:ext cx="144463" cy="14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05" name="Picture 269"/>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067425" y="1228725"/>
            <a:ext cx="144463" cy="14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06" name="Picture 270"/>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173788" y="2205038"/>
            <a:ext cx="144462" cy="14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07" name="Picture 271"/>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618163" y="2533650"/>
            <a:ext cx="111125"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08" name="Picture 272"/>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835775" y="4603750"/>
            <a:ext cx="111125"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09" name="Picture 273"/>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6719888" y="5126038"/>
            <a:ext cx="109537"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10" name="Picture 274"/>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999288" y="5534025"/>
            <a:ext cx="111125"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11" name="Picture 275"/>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754938" y="5280025"/>
            <a:ext cx="111125"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12" name="Picture 276"/>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980363" y="5740400"/>
            <a:ext cx="111125"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13" name="Picture 277"/>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7480300" y="4783138"/>
            <a:ext cx="109538"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14" name="Picture 278"/>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159750" y="4832350"/>
            <a:ext cx="111125"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15" name="Picture 279"/>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489950" y="4583113"/>
            <a:ext cx="111125"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16" name="Picture 280"/>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8980488" y="4591050"/>
            <a:ext cx="109537"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17" name="Picture 281"/>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6704013" y="4859338"/>
            <a:ext cx="144462" cy="16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18" name="Picture 28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694488" y="5308600"/>
            <a:ext cx="144462" cy="14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19" name="Picture 283"/>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620000" y="5305425"/>
            <a:ext cx="144463" cy="14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20" name="Picture 284"/>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702550" y="5715000"/>
            <a:ext cx="144463" cy="14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21" name="Picture 285"/>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851650" y="4859338"/>
            <a:ext cx="144463" cy="14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22" name="Picture 286"/>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829300" y="5308600"/>
            <a:ext cx="146050" cy="14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23" name="Picture 287"/>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4702175" y="6092825"/>
            <a:ext cx="109538"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24" name="Picture 288"/>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4851400" y="6092825"/>
            <a:ext cx="144463" cy="16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25" name="Picture 289"/>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040313" y="6092825"/>
            <a:ext cx="146050" cy="14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26" name="Picture 290"/>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5662613" y="1481138"/>
            <a:ext cx="144462" cy="16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27" name="Picture 291"/>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5770563" y="2533650"/>
            <a:ext cx="144462" cy="16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28" name="Picture 292"/>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8389938" y="4832350"/>
            <a:ext cx="144462" cy="16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29" name="Picture 293"/>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8113713" y="1851025"/>
            <a:ext cx="144462" cy="16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30" name="Picture 294"/>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8401050" y="2173288"/>
            <a:ext cx="109538"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31" name="Picture 295"/>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9018588" y="727075"/>
            <a:ext cx="111125"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432" name="Oval 296"/>
          <p:cNvSpPr>
            <a:spLocks noChangeArrowheads="1"/>
          </p:cNvSpPr>
          <p:nvPr/>
        </p:nvSpPr>
        <p:spPr bwMode="auto">
          <a:xfrm>
            <a:off x="6818313" y="4856163"/>
            <a:ext cx="57150" cy="57150"/>
          </a:xfrm>
          <a:prstGeom prst="ellipse">
            <a:avLst/>
          </a:prstGeom>
          <a:solidFill>
            <a:srgbClr val="000000"/>
          </a:solidFill>
          <a:ln w="6350" cap="rnd">
            <a:solidFill>
              <a:srgbClr val="000000"/>
            </a:solidFill>
            <a:miter lim="800000"/>
            <a:headEnd/>
            <a:tailEnd/>
          </a:ln>
        </p:spPr>
        <p:txBody>
          <a:bodyPr/>
          <a:lstStyle/>
          <a:p>
            <a:endParaRPr lang="en-AU"/>
          </a:p>
        </p:txBody>
      </p:sp>
      <p:sp>
        <p:nvSpPr>
          <p:cNvPr id="91433" name="Oval 297"/>
          <p:cNvSpPr>
            <a:spLocks noChangeArrowheads="1"/>
          </p:cNvSpPr>
          <p:nvPr/>
        </p:nvSpPr>
        <p:spPr bwMode="auto">
          <a:xfrm>
            <a:off x="8266113" y="4945063"/>
            <a:ext cx="57150" cy="57150"/>
          </a:xfrm>
          <a:prstGeom prst="ellipse">
            <a:avLst/>
          </a:prstGeom>
          <a:solidFill>
            <a:srgbClr val="000000"/>
          </a:solidFill>
          <a:ln w="6350" cap="rnd">
            <a:solidFill>
              <a:srgbClr val="000000"/>
            </a:solidFill>
            <a:miter lim="800000"/>
            <a:headEnd/>
            <a:tailEnd/>
          </a:ln>
        </p:spPr>
        <p:txBody>
          <a:bodyPr/>
          <a:lstStyle/>
          <a:p>
            <a:endParaRPr lang="en-AU"/>
          </a:p>
        </p:txBody>
      </p:sp>
      <p:sp>
        <p:nvSpPr>
          <p:cNvPr id="91434" name="Rectangle 298"/>
          <p:cNvSpPr>
            <a:spLocks noChangeArrowheads="1"/>
          </p:cNvSpPr>
          <p:nvPr/>
        </p:nvSpPr>
        <p:spPr bwMode="auto">
          <a:xfrm>
            <a:off x="5302250" y="5405438"/>
            <a:ext cx="512763"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435" name="Rectangle 299"/>
          <p:cNvSpPr>
            <a:spLocks noChangeArrowheads="1"/>
          </p:cNvSpPr>
          <p:nvPr/>
        </p:nvSpPr>
        <p:spPr bwMode="auto">
          <a:xfrm>
            <a:off x="5392738" y="5453063"/>
            <a:ext cx="28575"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AU" altLang="en-US" sz="900">
                <a:solidFill>
                  <a:srgbClr val="008000"/>
                </a:solidFill>
                <a:latin typeface="Times New Roman" panose="02020603050405020304" pitchFamily="18" charset="0"/>
              </a:rPr>
              <a:t> </a:t>
            </a:r>
            <a:endParaRPr lang="en-AU" altLang="en-US"/>
          </a:p>
        </p:txBody>
      </p:sp>
      <p:sp>
        <p:nvSpPr>
          <p:cNvPr id="91436" name="Rectangle 300"/>
          <p:cNvSpPr>
            <a:spLocks noChangeArrowheads="1"/>
          </p:cNvSpPr>
          <p:nvPr/>
        </p:nvSpPr>
        <p:spPr bwMode="auto">
          <a:xfrm>
            <a:off x="5476875" y="5554663"/>
            <a:ext cx="73025" cy="157162"/>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437" name="Rectangle 301"/>
          <p:cNvSpPr>
            <a:spLocks noChangeArrowheads="1"/>
          </p:cNvSpPr>
          <p:nvPr/>
        </p:nvSpPr>
        <p:spPr bwMode="auto">
          <a:xfrm>
            <a:off x="5476875" y="5554663"/>
            <a:ext cx="69850" cy="157162"/>
          </a:xfrm>
          <a:prstGeom prst="rect">
            <a:avLst/>
          </a:prstGeom>
          <a:solidFill>
            <a:srgbClr val="00FF00"/>
          </a:solidFill>
          <a:ln w="1588" cap="rnd">
            <a:solidFill>
              <a:srgbClr val="008000"/>
            </a:solidFill>
            <a:round/>
            <a:headEnd/>
            <a:tailEnd/>
          </a:ln>
        </p:spPr>
        <p:txBody>
          <a:bodyPr/>
          <a:lstStyle/>
          <a:p>
            <a:endParaRPr lang="en-AU"/>
          </a:p>
        </p:txBody>
      </p:sp>
      <p:sp>
        <p:nvSpPr>
          <p:cNvPr id="91438" name="Rectangle 302"/>
          <p:cNvSpPr>
            <a:spLocks noChangeArrowheads="1"/>
          </p:cNvSpPr>
          <p:nvPr/>
        </p:nvSpPr>
        <p:spPr bwMode="auto">
          <a:xfrm>
            <a:off x="5491163" y="5573713"/>
            <a:ext cx="44450" cy="109537"/>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439" name="Rectangle 303"/>
          <p:cNvSpPr>
            <a:spLocks noChangeArrowheads="1"/>
          </p:cNvSpPr>
          <p:nvPr/>
        </p:nvSpPr>
        <p:spPr bwMode="auto">
          <a:xfrm rot="16200000">
            <a:off x="5460206" y="5606257"/>
            <a:ext cx="98425" cy="4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AU" altLang="en-US" sz="300" b="1">
                <a:solidFill>
                  <a:srgbClr val="FFFFFF"/>
                </a:solidFill>
                <a:latin typeface="Arial Black" panose="020B0A04020102020204" pitchFamily="34" charset="0"/>
              </a:rPr>
              <a:t>EXIT</a:t>
            </a:r>
            <a:endParaRPr lang="en-AU" altLang="en-US"/>
          </a:p>
        </p:txBody>
      </p:sp>
      <p:sp>
        <p:nvSpPr>
          <p:cNvPr id="91440" name="Rectangle 304"/>
          <p:cNvSpPr>
            <a:spLocks noChangeArrowheads="1"/>
          </p:cNvSpPr>
          <p:nvPr/>
        </p:nvSpPr>
        <p:spPr bwMode="auto">
          <a:xfrm>
            <a:off x="5476875" y="5395913"/>
            <a:ext cx="73025" cy="157162"/>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441" name="Rectangle 305"/>
          <p:cNvSpPr>
            <a:spLocks noChangeArrowheads="1"/>
          </p:cNvSpPr>
          <p:nvPr/>
        </p:nvSpPr>
        <p:spPr bwMode="auto">
          <a:xfrm>
            <a:off x="5476875" y="5395913"/>
            <a:ext cx="69850" cy="153987"/>
          </a:xfrm>
          <a:prstGeom prst="rect">
            <a:avLst/>
          </a:prstGeom>
          <a:solidFill>
            <a:srgbClr val="00FF00"/>
          </a:solidFill>
          <a:ln w="1588" cap="rnd">
            <a:solidFill>
              <a:srgbClr val="008000"/>
            </a:solidFill>
            <a:round/>
            <a:headEnd/>
            <a:tailEnd/>
          </a:ln>
        </p:spPr>
        <p:txBody>
          <a:bodyPr/>
          <a:lstStyle/>
          <a:p>
            <a:endParaRPr lang="en-AU"/>
          </a:p>
        </p:txBody>
      </p:sp>
      <p:sp>
        <p:nvSpPr>
          <p:cNvPr id="91442" name="Rectangle 306"/>
          <p:cNvSpPr>
            <a:spLocks noChangeArrowheads="1"/>
          </p:cNvSpPr>
          <p:nvPr/>
        </p:nvSpPr>
        <p:spPr bwMode="auto">
          <a:xfrm>
            <a:off x="5491163" y="5414963"/>
            <a:ext cx="44450" cy="109537"/>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443" name="Rectangle 307"/>
          <p:cNvSpPr>
            <a:spLocks noChangeArrowheads="1"/>
          </p:cNvSpPr>
          <p:nvPr/>
        </p:nvSpPr>
        <p:spPr bwMode="auto">
          <a:xfrm rot="16200000">
            <a:off x="5460206" y="5447507"/>
            <a:ext cx="98425" cy="4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AU" altLang="en-US" sz="300" b="1">
                <a:solidFill>
                  <a:srgbClr val="FFFFFF"/>
                </a:solidFill>
                <a:latin typeface="Arial Black" panose="020B0A04020102020204" pitchFamily="34" charset="0"/>
              </a:rPr>
              <a:t>EXIT</a:t>
            </a:r>
            <a:endParaRPr lang="en-AU" altLang="en-US"/>
          </a:p>
        </p:txBody>
      </p:sp>
      <p:sp>
        <p:nvSpPr>
          <p:cNvPr id="91444" name="Rectangle 308"/>
          <p:cNvSpPr>
            <a:spLocks noChangeArrowheads="1"/>
          </p:cNvSpPr>
          <p:nvPr/>
        </p:nvSpPr>
        <p:spPr bwMode="auto">
          <a:xfrm>
            <a:off x="5697538" y="1296988"/>
            <a:ext cx="314325"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a:p>
        </p:txBody>
      </p:sp>
      <p:sp>
        <p:nvSpPr>
          <p:cNvPr id="91445" name="Rectangle 309"/>
          <p:cNvSpPr>
            <a:spLocks noChangeArrowheads="1"/>
          </p:cNvSpPr>
          <p:nvPr/>
        </p:nvSpPr>
        <p:spPr bwMode="auto">
          <a:xfrm>
            <a:off x="5788025" y="1331913"/>
            <a:ext cx="28575"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AU" altLang="en-US" sz="800">
                <a:solidFill>
                  <a:srgbClr val="008000"/>
                </a:solidFill>
              </a:rPr>
              <a:t> </a:t>
            </a:r>
            <a:endParaRPr lang="en-AU" altLang="en-US"/>
          </a:p>
        </p:txBody>
      </p:sp>
      <p:sp>
        <p:nvSpPr>
          <p:cNvPr id="91446" name="Line 310"/>
          <p:cNvSpPr>
            <a:spLocks noChangeShapeType="1"/>
          </p:cNvSpPr>
          <p:nvPr/>
        </p:nvSpPr>
        <p:spPr bwMode="auto">
          <a:xfrm flipV="1">
            <a:off x="5284788" y="5842000"/>
            <a:ext cx="666750" cy="333375"/>
          </a:xfrm>
          <a:prstGeom prst="line">
            <a:avLst/>
          </a:prstGeom>
          <a:noFill/>
          <a:ln w="28575">
            <a:solidFill>
              <a:srgbClr val="FF00FF"/>
            </a:solidFill>
            <a:round/>
            <a:headEnd/>
            <a:tailEnd/>
          </a:ln>
          <a:extLst>
            <a:ext uri="{909E8E84-426E-40DD-AFC4-6F175D3DCCD1}">
              <a14:hiddenFill xmlns:a14="http://schemas.microsoft.com/office/drawing/2010/main">
                <a:noFill/>
              </a14:hiddenFill>
            </a:ext>
          </a:extLst>
        </p:spPr>
        <p:txBody>
          <a:bodyPr/>
          <a:lstStyle/>
          <a:p>
            <a:endParaRPr lang="en-AU"/>
          </a:p>
        </p:txBody>
      </p:sp>
      <p:pic>
        <p:nvPicPr>
          <p:cNvPr id="91447" name="Picture 311"/>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699375" y="1566863"/>
            <a:ext cx="111125"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48" name="Picture 312"/>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318500" y="1558925"/>
            <a:ext cx="111125"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449" name="Picture 313"/>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956675" y="1558925"/>
            <a:ext cx="112713"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315" name="Text Box 179"/>
          <p:cNvSpPr txBox="1">
            <a:spLocks noChangeArrowheads="1"/>
          </p:cNvSpPr>
          <p:nvPr/>
        </p:nvSpPr>
        <p:spPr bwMode="auto">
          <a:xfrm>
            <a:off x="7272338" y="6300788"/>
            <a:ext cx="14732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400"/>
              <a:t>Mina Parade</a:t>
            </a:r>
          </a:p>
        </p:txBody>
      </p:sp>
      <p:pic>
        <p:nvPicPr>
          <p:cNvPr id="91451" name="Picture 315" descr="\\Pbsq003\share\Common\Cheryl\Images\Images\Extinguisher1.jpg"/>
          <p:cNvPicPr preferRelativeResize="0">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194550" y="1573213"/>
            <a:ext cx="111125"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ut thruBlk="1"/>
  </p:transition>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1"/>
            </a:gs>
            <a:gs pos="100000">
              <a:schemeClr val="accent1">
                <a:gamma/>
                <a:shade val="46275"/>
                <a:invGamma/>
              </a:schemeClr>
            </a:gs>
          </a:gsLst>
          <a:path path="rect">
            <a:fillToRect t="100000" r="100000"/>
          </a:path>
        </a:gradFill>
        <a:effectLst/>
      </p:bgPr>
    </p:bg>
    <p:spTree>
      <p:nvGrpSpPr>
        <p:cNvPr id="1" name=""/>
        <p:cNvGrpSpPr/>
        <p:nvPr/>
      </p:nvGrpSpPr>
      <p:grpSpPr>
        <a:xfrm>
          <a:off x="0" y="0"/>
          <a:ext cx="0" cy="0"/>
          <a:chOff x="0" y="0"/>
          <a:chExt cx="0" cy="0"/>
        </a:xfrm>
      </p:grpSpPr>
      <p:pic>
        <p:nvPicPr>
          <p:cNvPr id="26626" name="Picture 2" descr="S:\Common\Cheryl\Images\2003_1017Evac\ESP000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096000" cy="4572000"/>
          </a:xfrm>
          <a:prstGeom prst="rect">
            <a:avLst/>
          </a:prstGeom>
          <a:noFill/>
          <a:extLst>
            <a:ext uri="{909E8E84-426E-40DD-AFC4-6F175D3DCCD1}">
              <a14:hiddenFill xmlns:a14="http://schemas.microsoft.com/office/drawing/2010/main">
                <a:solidFill>
                  <a:srgbClr val="FFFFFF"/>
                </a:solidFill>
              </a14:hiddenFill>
            </a:ext>
          </a:extLst>
        </p:spPr>
      </p:pic>
      <p:pic>
        <p:nvPicPr>
          <p:cNvPr id="26627" name="Picture 3" descr="S:\Common\Cheryl\Images\2003_1017Evac\ESP0006.JPG"/>
          <p:cNvPicPr>
            <a:picLocks noChangeAspect="1" noChangeArrowheads="1"/>
          </p:cNvPicPr>
          <p:nvPr/>
        </p:nvPicPr>
        <p:blipFill>
          <a:blip r:embed="rId5">
            <a:extLst>
              <a:ext uri="{28A0092B-C50C-407E-A947-70E740481C1C}">
                <a14:useLocalDpi xmlns:a14="http://schemas.microsoft.com/office/drawing/2010/main" val="0"/>
              </a:ext>
            </a:extLst>
          </a:blip>
          <a:srcRect l="11302"/>
          <a:stretch>
            <a:fillRect/>
          </a:stretch>
        </p:blipFill>
        <p:spPr bwMode="auto">
          <a:xfrm>
            <a:off x="4498975" y="2286000"/>
            <a:ext cx="5407025" cy="4572000"/>
          </a:xfrm>
          <a:prstGeom prst="rect">
            <a:avLst/>
          </a:prstGeom>
          <a:noFill/>
          <a:extLst>
            <a:ext uri="{909E8E84-426E-40DD-AFC4-6F175D3DCCD1}">
              <a14:hiddenFill xmlns:a14="http://schemas.microsoft.com/office/drawing/2010/main">
                <a:solidFill>
                  <a:srgbClr val="FFFFFF"/>
                </a:solidFill>
              </a14:hiddenFill>
            </a:ext>
          </a:extLst>
        </p:spPr>
      </p:pic>
      <p:pic>
        <p:nvPicPr>
          <p:cNvPr id="26673" name="Picture 49" descr="d:\Documents and Settings\smithche\Application Data\Microsoft\Media Catalog\Downloaded Clips\cl92\j0366622.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576638" y="1911350"/>
            <a:ext cx="2881312" cy="3067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after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ox(out)">
                                      <p:cBhvr>
                                        <p:cTn id="7" dur="500"/>
                                        <p:tgtEl>
                                          <p:spTgt spid="26626"/>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par>
                          <p:cTn id="8" fill="hold" nodeType="afterGroup">
                            <p:stCondLst>
                              <p:cond delay="500"/>
                            </p:stCondLst>
                            <p:childTnLst>
                              <p:par>
                                <p:cTn id="9" presetID="4" presetClass="entr" presetSubtype="32" fill="hold" nodeType="afterEffect">
                                  <p:stCondLst>
                                    <p:cond delay="3000"/>
                                  </p:stCondLst>
                                  <p:childTnLst>
                                    <p:set>
                                      <p:cBhvr>
                                        <p:cTn id="10" dur="1" fill="hold">
                                          <p:stCondLst>
                                            <p:cond delay="0"/>
                                          </p:stCondLst>
                                        </p:cTn>
                                        <p:tgtEl>
                                          <p:spTgt spid="26627"/>
                                        </p:tgtEl>
                                        <p:attrNameLst>
                                          <p:attrName>style.visibility</p:attrName>
                                        </p:attrNameLst>
                                      </p:cBhvr>
                                      <p:to>
                                        <p:strVal val="visible"/>
                                      </p:to>
                                    </p:set>
                                    <p:animEffect transition="in" filter="box(out)">
                                      <p:cBhvr>
                                        <p:cTn id="11" dur="500"/>
                                        <p:tgtEl>
                                          <p:spTgt spid="26627"/>
                                        </p:tgtEl>
                                      </p:cBhvr>
                                    </p:animEffect>
                                  </p:childTnLst>
                                  <p:subTnLst>
                                    <p:audio>
                                      <p:cMediaNode>
                                        <p:cTn display="0" masterRel="sameClick">
                                          <p:stCondLst>
                                            <p:cond evt="begin" delay="0">
                                              <p:tn val="9"/>
                                            </p:cond>
                                          </p:stCondLst>
                                          <p:endCondLst>
                                            <p:cond evt="onStopAudio" delay="0">
                                              <p:tgtEl>
                                                <p:sldTgt/>
                                              </p:tgtEl>
                                            </p:cond>
                                          </p:endCondLst>
                                        </p:cTn>
                                        <p:tgtEl>
                                          <p:sndTgt r:embed="rId3" name="CAMERA.WAV"/>
                                        </p:tgtEl>
                                      </p:cMediaNode>
                                    </p:audio>
                                  </p:subTnLst>
                                </p:cTn>
                              </p:par>
                            </p:childTnLst>
                          </p:cTn>
                        </p:par>
                        <p:par>
                          <p:cTn id="12" fill="hold" nodeType="afterGroup">
                            <p:stCondLst>
                              <p:cond delay="4000"/>
                            </p:stCondLst>
                            <p:childTnLst>
                              <p:par>
                                <p:cTn id="13" presetID="9" presetClass="entr" presetSubtype="0" fill="hold" nodeType="afterEffect">
                                  <p:stCondLst>
                                    <p:cond delay="1000"/>
                                  </p:stCondLst>
                                  <p:childTnLst>
                                    <p:set>
                                      <p:cBhvr>
                                        <p:cTn id="14" dur="1" fill="hold">
                                          <p:stCondLst>
                                            <p:cond delay="0"/>
                                          </p:stCondLst>
                                        </p:cTn>
                                        <p:tgtEl>
                                          <p:spTgt spid="26673"/>
                                        </p:tgtEl>
                                        <p:attrNameLst>
                                          <p:attrName>style.visibility</p:attrName>
                                        </p:attrNameLst>
                                      </p:cBhvr>
                                      <p:to>
                                        <p:strVal val="visible"/>
                                      </p:to>
                                    </p:set>
                                    <p:animEffect transition="in" filter="dissolve">
                                      <p:cBhvr>
                                        <p:cTn id="15" dur="500"/>
                                        <p:tgtEl>
                                          <p:spTgt spid="266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5364" name="Picture 4" descr="D:\My Documents\My Pictures\Work Related\Bomb threat.jpg"/>
          <p:cNvPicPr preferRelativeResize="0">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65275" y="-635000"/>
            <a:ext cx="6704013" cy="8126413"/>
          </a:xfrm>
          <a:prstGeom prst="rect">
            <a:avLst/>
          </a:prstGeom>
          <a:noFill/>
          <a:extLst>
            <a:ext uri="{909E8E84-426E-40DD-AFC4-6F175D3DCCD1}">
              <a14:hiddenFill xmlns:a14="http://schemas.microsoft.com/office/drawing/2010/main">
                <a:solidFill>
                  <a:srgbClr val="FFFFFF"/>
                </a:solidFill>
              </a14:hiddenFill>
            </a:ext>
          </a:extLst>
        </p:spPr>
      </p:pic>
      <p:sp>
        <p:nvSpPr>
          <p:cNvPr id="15368" name="Text Box 8"/>
          <p:cNvSpPr txBox="1">
            <a:spLocks noChangeArrowheads="1"/>
          </p:cNvSpPr>
          <p:nvPr/>
        </p:nvSpPr>
        <p:spPr bwMode="auto">
          <a:xfrm>
            <a:off x="1581150" y="1146175"/>
            <a:ext cx="7480300" cy="5181600"/>
          </a:xfrm>
          <a:prstGeom prst="rect">
            <a:avLst/>
          </a:prstGeom>
          <a:noFill/>
          <a:ln>
            <a:noFill/>
          </a:ln>
          <a:effectLst>
            <a:outerShdw dist="99190" dir="3011666"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lgn="ctr">
              <a:spcBef>
                <a:spcPct val="10000"/>
              </a:spcBef>
            </a:pPr>
            <a:r>
              <a:rPr lang="en-AU" altLang="en-US" sz="4400">
                <a:solidFill>
                  <a:srgbClr val="FFFF66"/>
                </a:solidFill>
                <a:latin typeface="Arial Black" panose="020B0A04020102020204" pitchFamily="34" charset="0"/>
              </a:rPr>
              <a:t>All Pacific Brands staff </a:t>
            </a:r>
          </a:p>
          <a:p>
            <a:pPr algn="ctr">
              <a:spcBef>
                <a:spcPct val="10000"/>
              </a:spcBef>
            </a:pPr>
            <a:r>
              <a:rPr lang="en-AU" altLang="en-US" sz="4400">
                <a:solidFill>
                  <a:srgbClr val="FFFF66"/>
                </a:solidFill>
                <a:latin typeface="Arial Black" panose="020B0A04020102020204" pitchFamily="34" charset="0"/>
              </a:rPr>
              <a:t>with telephones should </a:t>
            </a:r>
          </a:p>
          <a:p>
            <a:pPr algn="ctr">
              <a:spcBef>
                <a:spcPct val="10000"/>
              </a:spcBef>
            </a:pPr>
            <a:r>
              <a:rPr lang="en-AU" altLang="en-US" sz="4400">
                <a:solidFill>
                  <a:srgbClr val="FFFF66"/>
                </a:solidFill>
                <a:latin typeface="Arial Black" panose="020B0A04020102020204" pitchFamily="34" charset="0"/>
              </a:rPr>
              <a:t>have at hand,</a:t>
            </a:r>
          </a:p>
          <a:p>
            <a:pPr algn="ctr">
              <a:spcBef>
                <a:spcPct val="10000"/>
              </a:spcBef>
            </a:pPr>
            <a:r>
              <a:rPr lang="en-AU" altLang="en-US" sz="4400">
                <a:solidFill>
                  <a:srgbClr val="FFFF66"/>
                </a:solidFill>
                <a:latin typeface="Arial Black" panose="020B0A04020102020204" pitchFamily="34" charset="0"/>
              </a:rPr>
              <a:t>near to their telephone,</a:t>
            </a:r>
          </a:p>
          <a:p>
            <a:pPr algn="ctr">
              <a:spcBef>
                <a:spcPct val="10000"/>
              </a:spcBef>
            </a:pPr>
            <a:r>
              <a:rPr lang="en-AU" altLang="en-US" sz="4400">
                <a:solidFill>
                  <a:srgbClr val="FFFF66"/>
                </a:solidFill>
                <a:latin typeface="Arial Black" panose="020B0A04020102020204" pitchFamily="34" charset="0"/>
              </a:rPr>
              <a:t>a copy of the </a:t>
            </a:r>
          </a:p>
          <a:p>
            <a:pPr algn="ctr">
              <a:spcBef>
                <a:spcPct val="10000"/>
              </a:spcBef>
            </a:pPr>
            <a:r>
              <a:rPr lang="en-AU" altLang="en-US" sz="4400">
                <a:solidFill>
                  <a:srgbClr val="FFFF66"/>
                </a:solidFill>
                <a:latin typeface="Arial Black" panose="020B0A04020102020204" pitchFamily="34" charset="0"/>
              </a:rPr>
              <a:t>Bomb Threat Checklist.</a:t>
            </a:r>
          </a:p>
          <a:p>
            <a:pPr algn="ctr">
              <a:spcBef>
                <a:spcPct val="10000"/>
              </a:spcBef>
            </a:pPr>
            <a:endParaRPr lang="en-AU" altLang="en-US" sz="4400">
              <a:solidFill>
                <a:srgbClr val="FFFF66"/>
              </a:solidFill>
              <a:latin typeface="Arial Black" panose="020B0A04020102020204" pitchFamily="34" charset="0"/>
            </a:endParaRP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1000"/>
                                  </p:stCondLst>
                                  <p:childTnLst>
                                    <p:set>
                                      <p:cBhvr>
                                        <p:cTn id="6" dur="1" fill="hold">
                                          <p:stCondLst>
                                            <p:cond delay="0"/>
                                          </p:stCondLst>
                                        </p:cTn>
                                        <p:tgtEl>
                                          <p:spTgt spid="15368">
                                            <p:txEl>
                                              <p:pRg st="0" end="0"/>
                                            </p:txEl>
                                          </p:spTgt>
                                        </p:tgtEl>
                                        <p:attrNameLst>
                                          <p:attrName>style.visibility</p:attrName>
                                        </p:attrNameLst>
                                      </p:cBhvr>
                                      <p:to>
                                        <p:strVal val="visible"/>
                                      </p:to>
                                    </p:set>
                                    <p:anim calcmode="lin" valueType="num">
                                      <p:cBhvr additive="base">
                                        <p:cTn id="7" dur="500" fill="hold"/>
                                        <p:tgtEl>
                                          <p:spTgt spid="1536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368">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1500"/>
                            </p:stCondLst>
                            <p:childTnLst>
                              <p:par>
                                <p:cTn id="10" presetID="2" presetClass="entr" presetSubtype="4" fill="hold" grpId="0" nodeType="afterEffect">
                                  <p:stCondLst>
                                    <p:cond delay="1000"/>
                                  </p:stCondLst>
                                  <p:childTnLst>
                                    <p:set>
                                      <p:cBhvr>
                                        <p:cTn id="11" dur="1" fill="hold">
                                          <p:stCondLst>
                                            <p:cond delay="0"/>
                                          </p:stCondLst>
                                        </p:cTn>
                                        <p:tgtEl>
                                          <p:spTgt spid="15368">
                                            <p:txEl>
                                              <p:pRg st="1" end="1"/>
                                            </p:txEl>
                                          </p:spTgt>
                                        </p:tgtEl>
                                        <p:attrNameLst>
                                          <p:attrName>style.visibility</p:attrName>
                                        </p:attrNameLst>
                                      </p:cBhvr>
                                      <p:to>
                                        <p:strVal val="visible"/>
                                      </p:to>
                                    </p:set>
                                    <p:anim calcmode="lin" valueType="num">
                                      <p:cBhvr additive="base">
                                        <p:cTn id="12" dur="500" fill="hold"/>
                                        <p:tgtEl>
                                          <p:spTgt spid="15368">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5368">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3000"/>
                            </p:stCondLst>
                            <p:childTnLst>
                              <p:par>
                                <p:cTn id="15" presetID="2" presetClass="entr" presetSubtype="4" fill="hold" grpId="0" nodeType="afterEffect">
                                  <p:stCondLst>
                                    <p:cond delay="1000"/>
                                  </p:stCondLst>
                                  <p:childTnLst>
                                    <p:set>
                                      <p:cBhvr>
                                        <p:cTn id="16" dur="1" fill="hold">
                                          <p:stCondLst>
                                            <p:cond delay="0"/>
                                          </p:stCondLst>
                                        </p:cTn>
                                        <p:tgtEl>
                                          <p:spTgt spid="15368">
                                            <p:txEl>
                                              <p:pRg st="2" end="2"/>
                                            </p:txEl>
                                          </p:spTgt>
                                        </p:tgtEl>
                                        <p:attrNameLst>
                                          <p:attrName>style.visibility</p:attrName>
                                        </p:attrNameLst>
                                      </p:cBhvr>
                                      <p:to>
                                        <p:strVal val="visible"/>
                                      </p:to>
                                    </p:set>
                                    <p:anim calcmode="lin" valueType="num">
                                      <p:cBhvr additive="base">
                                        <p:cTn id="17" dur="500" fill="hold"/>
                                        <p:tgtEl>
                                          <p:spTgt spid="15368">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5368">
                                            <p:txEl>
                                              <p:pRg st="2" end="2"/>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4500"/>
                            </p:stCondLst>
                            <p:childTnLst>
                              <p:par>
                                <p:cTn id="20" presetID="2" presetClass="entr" presetSubtype="4" fill="hold" grpId="0" nodeType="afterEffect">
                                  <p:stCondLst>
                                    <p:cond delay="1000"/>
                                  </p:stCondLst>
                                  <p:childTnLst>
                                    <p:set>
                                      <p:cBhvr>
                                        <p:cTn id="21" dur="1" fill="hold">
                                          <p:stCondLst>
                                            <p:cond delay="0"/>
                                          </p:stCondLst>
                                        </p:cTn>
                                        <p:tgtEl>
                                          <p:spTgt spid="15368">
                                            <p:txEl>
                                              <p:pRg st="3" end="3"/>
                                            </p:txEl>
                                          </p:spTgt>
                                        </p:tgtEl>
                                        <p:attrNameLst>
                                          <p:attrName>style.visibility</p:attrName>
                                        </p:attrNameLst>
                                      </p:cBhvr>
                                      <p:to>
                                        <p:strVal val="visible"/>
                                      </p:to>
                                    </p:set>
                                    <p:anim calcmode="lin" valueType="num">
                                      <p:cBhvr additive="base">
                                        <p:cTn id="22" dur="500" fill="hold"/>
                                        <p:tgtEl>
                                          <p:spTgt spid="15368">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15368">
                                            <p:txEl>
                                              <p:pRg st="3" end="3"/>
                                            </p:txEl>
                                          </p:spTgt>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6000"/>
                            </p:stCondLst>
                            <p:childTnLst>
                              <p:par>
                                <p:cTn id="25" presetID="2" presetClass="entr" presetSubtype="4" fill="hold" grpId="0" nodeType="afterEffect">
                                  <p:stCondLst>
                                    <p:cond delay="1000"/>
                                  </p:stCondLst>
                                  <p:childTnLst>
                                    <p:set>
                                      <p:cBhvr>
                                        <p:cTn id="26" dur="1" fill="hold">
                                          <p:stCondLst>
                                            <p:cond delay="0"/>
                                          </p:stCondLst>
                                        </p:cTn>
                                        <p:tgtEl>
                                          <p:spTgt spid="15368">
                                            <p:txEl>
                                              <p:pRg st="4" end="4"/>
                                            </p:txEl>
                                          </p:spTgt>
                                        </p:tgtEl>
                                        <p:attrNameLst>
                                          <p:attrName>style.visibility</p:attrName>
                                        </p:attrNameLst>
                                      </p:cBhvr>
                                      <p:to>
                                        <p:strVal val="visible"/>
                                      </p:to>
                                    </p:set>
                                    <p:anim calcmode="lin" valueType="num">
                                      <p:cBhvr additive="base">
                                        <p:cTn id="27" dur="500" fill="hold"/>
                                        <p:tgtEl>
                                          <p:spTgt spid="15368">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5368">
                                            <p:txEl>
                                              <p:pRg st="4" end="4"/>
                                            </p:txEl>
                                          </p:spTgt>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7500"/>
                            </p:stCondLst>
                            <p:childTnLst>
                              <p:par>
                                <p:cTn id="30" presetID="2" presetClass="entr" presetSubtype="4" fill="hold" grpId="0" nodeType="afterEffect">
                                  <p:stCondLst>
                                    <p:cond delay="1000"/>
                                  </p:stCondLst>
                                  <p:childTnLst>
                                    <p:set>
                                      <p:cBhvr>
                                        <p:cTn id="31" dur="1" fill="hold">
                                          <p:stCondLst>
                                            <p:cond delay="0"/>
                                          </p:stCondLst>
                                        </p:cTn>
                                        <p:tgtEl>
                                          <p:spTgt spid="15368">
                                            <p:txEl>
                                              <p:pRg st="5" end="5"/>
                                            </p:txEl>
                                          </p:spTgt>
                                        </p:tgtEl>
                                        <p:attrNameLst>
                                          <p:attrName>style.visibility</p:attrName>
                                        </p:attrNameLst>
                                      </p:cBhvr>
                                      <p:to>
                                        <p:strVal val="visible"/>
                                      </p:to>
                                    </p:set>
                                    <p:anim calcmode="lin" valueType="num">
                                      <p:cBhvr additive="base">
                                        <p:cTn id="32" dur="500" fill="hold"/>
                                        <p:tgtEl>
                                          <p:spTgt spid="15368">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15368">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8" grpId="0" build="p" autoUpdateAnimBg="0" advAuto="100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bg>
      <p:bgPr>
        <a:gradFill rotWithShape="0">
          <a:gsLst>
            <a:gs pos="0">
              <a:srgbClr val="FFCCCC"/>
            </a:gs>
            <a:gs pos="50000">
              <a:srgbClr val="FFCCCC">
                <a:gamma/>
                <a:tint val="0"/>
                <a:invGamma/>
              </a:srgbClr>
            </a:gs>
            <a:gs pos="100000">
              <a:srgbClr val="FFCCCC"/>
            </a:gs>
          </a:gsLst>
          <a:lin ang="5400000" scaled="1"/>
        </a:gradFill>
        <a:effectLst/>
      </p:bgPr>
    </p:bg>
    <p:spTree>
      <p:nvGrpSpPr>
        <p:cNvPr id="1" name=""/>
        <p:cNvGrpSpPr/>
        <p:nvPr/>
      </p:nvGrpSpPr>
      <p:grpSpPr>
        <a:xfrm>
          <a:off x="0" y="0"/>
          <a:ext cx="0" cy="0"/>
          <a:chOff x="0" y="0"/>
          <a:chExt cx="0" cy="0"/>
        </a:xfrm>
      </p:grpSpPr>
      <p:sp>
        <p:nvSpPr>
          <p:cNvPr id="5123" name="Rectangle 3"/>
          <p:cNvSpPr>
            <a:spLocks noGrp="1" noChangeArrowheads="1"/>
          </p:cNvSpPr>
          <p:nvPr>
            <p:ph type="title"/>
          </p:nvPr>
        </p:nvSpPr>
        <p:spPr>
          <a:xfrm>
            <a:off x="708025" y="120650"/>
            <a:ext cx="8420100" cy="1143000"/>
          </a:xfrm>
          <a:solidFill>
            <a:srgbClr val="FF6600"/>
          </a:solidFill>
          <a:ln/>
          <a:extLst>
            <a:ext uri="{91240B29-F687-4F45-9708-019B960494DF}">
              <a14:hiddenLine xmlns:a14="http://schemas.microsoft.com/office/drawing/2010/main" w="9525" cap="flat" cmpd="sng">
                <a:solidFill>
                  <a:schemeClr val="tx1"/>
                </a:solidFill>
                <a:prstDash val="solid"/>
                <a:miter lim="800000"/>
                <a:headEnd/>
                <a:tailEnd/>
              </a14:hiddenLine>
            </a:ext>
          </a:extLst>
        </p:spPr>
        <p:txBody>
          <a:bodyPr/>
          <a:lstStyle/>
          <a:p>
            <a:r>
              <a:rPr lang="en-AU" altLang="en-US" sz="4000"/>
              <a:t>BOMB THREAT</a:t>
            </a:r>
          </a:p>
        </p:txBody>
      </p:sp>
      <p:sp>
        <p:nvSpPr>
          <p:cNvPr id="5125" name="Text Box 5"/>
          <p:cNvSpPr txBox="1">
            <a:spLocks noChangeArrowheads="1"/>
          </p:cNvSpPr>
          <p:nvPr/>
        </p:nvSpPr>
        <p:spPr bwMode="auto">
          <a:xfrm>
            <a:off x="-315913" y="1384300"/>
            <a:ext cx="9871076"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a:spAutoFit/>
          </a:bodyPr>
          <a:lstStyle/>
          <a:p>
            <a:pPr lvl="1" algn="ctr">
              <a:spcBef>
                <a:spcPct val="10000"/>
              </a:spcBef>
              <a:spcAft>
                <a:spcPct val="10000"/>
              </a:spcAft>
            </a:pPr>
            <a:r>
              <a:rPr lang="en-AU" altLang="en-US" b="1"/>
              <a:t>The course of action for a threat made by phone is:</a:t>
            </a:r>
          </a:p>
          <a:p>
            <a:pPr lvl="1" algn="ctr">
              <a:spcBef>
                <a:spcPct val="10000"/>
              </a:spcBef>
              <a:spcAft>
                <a:spcPct val="10000"/>
              </a:spcAft>
            </a:pPr>
            <a:r>
              <a:rPr lang="en-AU" altLang="en-US" sz="2800" b="1" i="1" noProof="1">
                <a:effectLst>
                  <a:outerShdw blurRad="38100" dist="38100" dir="2700000" algn="tl">
                    <a:srgbClr val="FFFFFF"/>
                  </a:outerShdw>
                </a:effectLst>
              </a:rPr>
              <a:t>DO NOT INTERRUPT - DO NOT HANG UP</a:t>
            </a:r>
            <a:endParaRPr lang="en-AU" altLang="en-US" b="1"/>
          </a:p>
        </p:txBody>
      </p:sp>
      <p:sp>
        <p:nvSpPr>
          <p:cNvPr id="5128" name="Text Box 8"/>
          <p:cNvSpPr txBox="1">
            <a:spLocks noChangeArrowheads="1"/>
          </p:cNvSpPr>
          <p:nvPr/>
        </p:nvSpPr>
        <p:spPr bwMode="auto">
          <a:xfrm>
            <a:off x="130175" y="2327275"/>
            <a:ext cx="9775825" cy="4300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92100" indent="-292100">
              <a:defRPr sz="2400">
                <a:solidFill>
                  <a:schemeClr val="tx1"/>
                </a:solidFill>
                <a:latin typeface="Times New Roman" panose="02020603050405020304" pitchFamily="18" charset="0"/>
              </a:defRPr>
            </a:lvl1pPr>
            <a:lvl2pPr marL="565150" indent="-1588">
              <a:defRPr sz="2400">
                <a:solidFill>
                  <a:schemeClr val="tx1"/>
                </a:solidFill>
                <a:latin typeface="Times New Roman" panose="02020603050405020304" pitchFamily="18" charset="0"/>
              </a:defRPr>
            </a:lvl2pPr>
            <a:lvl3pPr marL="1423988">
              <a:defRPr sz="2400">
                <a:solidFill>
                  <a:schemeClr val="tx1"/>
                </a:solidFill>
                <a:latin typeface="Times New Roman" panose="02020603050405020304" pitchFamily="18" charset="0"/>
              </a:defRPr>
            </a:lvl3pPr>
            <a:lvl4pPr marL="1614488">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eaLnBrk="0" fontAlgn="base" hangingPunct="0">
              <a:spcBef>
                <a:spcPct val="0"/>
              </a:spcBef>
              <a:spcAft>
                <a:spcPct val="0"/>
              </a:spcAft>
              <a:defRPr sz="2400">
                <a:solidFill>
                  <a:schemeClr val="tx1"/>
                </a:solidFill>
                <a:latin typeface="Times New Roman" panose="02020603050405020304" pitchFamily="18" charset="0"/>
              </a:defRPr>
            </a:lvl6pPr>
            <a:lvl7pPr eaLnBrk="0" fontAlgn="base" hangingPunct="0">
              <a:spcBef>
                <a:spcPct val="0"/>
              </a:spcBef>
              <a:spcAft>
                <a:spcPct val="0"/>
              </a:spcAft>
              <a:defRPr sz="2400">
                <a:solidFill>
                  <a:schemeClr val="tx1"/>
                </a:solidFill>
                <a:latin typeface="Times New Roman" panose="02020603050405020304" pitchFamily="18" charset="0"/>
              </a:defRPr>
            </a:lvl7pPr>
            <a:lvl8pPr eaLnBrk="0" fontAlgn="base" hangingPunct="0">
              <a:spcBef>
                <a:spcPct val="0"/>
              </a:spcBef>
              <a:spcAft>
                <a:spcPct val="0"/>
              </a:spcAft>
              <a:defRPr sz="2400">
                <a:solidFill>
                  <a:schemeClr val="tx1"/>
                </a:solidFill>
                <a:latin typeface="Times New Roman" panose="02020603050405020304" pitchFamily="18" charset="0"/>
              </a:defRPr>
            </a:lvl8pPr>
            <a:lvl9pP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40000"/>
              </a:spcBef>
              <a:buFont typeface="Symbol" panose="05050102010706020507" pitchFamily="18" charset="2"/>
              <a:buChar char="·"/>
            </a:pPr>
            <a:r>
              <a:rPr lang="en-AU" altLang="en-US" sz="2000" b="1">
                <a:latin typeface="Arial" panose="020B0604020202020204" pitchFamily="34" charset="0"/>
              </a:rPr>
              <a:t>Try to remain calm.</a:t>
            </a:r>
          </a:p>
          <a:p>
            <a:pPr>
              <a:spcBef>
                <a:spcPct val="40000"/>
              </a:spcBef>
              <a:buFont typeface="Symbol" panose="05050102010706020507" pitchFamily="18" charset="2"/>
              <a:buChar char="·"/>
            </a:pPr>
            <a:r>
              <a:rPr lang="en-AU" altLang="en-US" sz="2000" b="1">
                <a:latin typeface="Arial" panose="020B0604020202020204" pitchFamily="34" charset="0"/>
              </a:rPr>
              <a:t>Let caller finish message.</a:t>
            </a:r>
          </a:p>
          <a:p>
            <a:pPr>
              <a:spcBef>
                <a:spcPct val="40000"/>
              </a:spcBef>
              <a:buFont typeface="Symbol" panose="05050102010706020507" pitchFamily="18" charset="2"/>
              <a:buChar char="·"/>
            </a:pPr>
            <a:r>
              <a:rPr lang="en-AU" altLang="en-US" sz="2000" b="1">
                <a:latin typeface="Arial" panose="020B0604020202020204" pitchFamily="34" charset="0"/>
              </a:rPr>
              <a:t>If asked for a response, keep your answer to one or two words.</a:t>
            </a:r>
          </a:p>
          <a:p>
            <a:pPr>
              <a:spcBef>
                <a:spcPct val="40000"/>
              </a:spcBef>
              <a:buFont typeface="Symbol" panose="05050102010706020507" pitchFamily="18" charset="2"/>
              <a:buChar char="·"/>
            </a:pPr>
            <a:r>
              <a:rPr lang="en-AU" altLang="en-US" sz="2000" b="1">
                <a:latin typeface="Arial" panose="020B0604020202020204" pitchFamily="34" charset="0"/>
              </a:rPr>
              <a:t>Record information on bomb threat checklist or nearest paper.</a:t>
            </a:r>
          </a:p>
          <a:p>
            <a:pPr>
              <a:spcBef>
                <a:spcPct val="40000"/>
              </a:spcBef>
              <a:buFont typeface="Symbol" panose="05050102010706020507" pitchFamily="18" charset="2"/>
              <a:buChar char="·"/>
            </a:pPr>
            <a:r>
              <a:rPr lang="en-AU" altLang="en-US" sz="2000" b="1">
                <a:latin typeface="Arial" panose="020B0604020202020204" pitchFamily="34" charset="0"/>
              </a:rPr>
              <a:t>Try to attract the attention of person/s near you to notify reception of threat.</a:t>
            </a:r>
          </a:p>
          <a:p>
            <a:pPr algn="ctr">
              <a:spcBef>
                <a:spcPct val="40000"/>
              </a:spcBef>
              <a:buFont typeface="Symbol" panose="05050102010706020507" pitchFamily="18" charset="2"/>
              <a:buNone/>
            </a:pPr>
            <a:r>
              <a:rPr lang="en-AU" altLang="en-US" sz="2000" b="1">
                <a:solidFill>
                  <a:srgbClr val="FF3300"/>
                </a:solidFill>
                <a:latin typeface="Arial" panose="020B0604020202020204" pitchFamily="34" charset="0"/>
              </a:rPr>
              <a:t>WHEN THE CALLER HANGS UP, DO NOT REPLACE THE RECEIVER, THE CALL MAY BE TRACEABLE EVEN T</a:t>
            </a:r>
            <a:r>
              <a:rPr lang="en-US" altLang="en-US" sz="2000" b="1">
                <a:solidFill>
                  <a:srgbClr val="FF3300"/>
                </a:solidFill>
                <a:latin typeface="Arial" panose="020B0604020202020204" pitchFamily="34" charset="0"/>
              </a:rPr>
              <a:t>H</a:t>
            </a:r>
            <a:r>
              <a:rPr lang="en-AU" altLang="en-US" sz="2000" b="1">
                <a:solidFill>
                  <a:srgbClr val="FF3300"/>
                </a:solidFill>
                <a:latin typeface="Arial" panose="020B0604020202020204" pitchFamily="34" charset="0"/>
              </a:rPr>
              <a:t>OUGH THE CALLER HAS HUNG UP.</a:t>
            </a:r>
          </a:p>
          <a:p>
            <a:pPr>
              <a:spcBef>
                <a:spcPct val="40000"/>
              </a:spcBef>
              <a:buFont typeface="Symbol" panose="05050102010706020507" pitchFamily="18" charset="2"/>
              <a:buChar char="·"/>
            </a:pPr>
            <a:r>
              <a:rPr lang="en-AU" altLang="en-US" sz="2000" b="1">
                <a:latin typeface="Arial" panose="020B0604020202020204" pitchFamily="34" charset="0"/>
              </a:rPr>
              <a:t>Report threat on another telephone to reception on emergency extension </a:t>
            </a:r>
            <a:r>
              <a:rPr lang="en-AU" altLang="en-US" sz="2000" b="1">
                <a:solidFill>
                  <a:srgbClr val="FF3300"/>
                </a:solidFill>
                <a:latin typeface="Arial" panose="020B0604020202020204" pitchFamily="34" charset="0"/>
              </a:rPr>
              <a:t>6970</a:t>
            </a:r>
            <a:r>
              <a:rPr lang="en-AU" altLang="en-US" sz="2000" b="1">
                <a:latin typeface="Arial" panose="020B0604020202020204" pitchFamily="34" charset="0"/>
              </a:rPr>
              <a:t> and to Area Warden or Manager.</a:t>
            </a:r>
          </a:p>
          <a:p>
            <a:pPr>
              <a:spcBef>
                <a:spcPct val="40000"/>
              </a:spcBef>
              <a:buFont typeface="Symbol" panose="05050102010706020507" pitchFamily="18" charset="2"/>
              <a:buChar char="·"/>
            </a:pPr>
            <a:r>
              <a:rPr lang="en-AU" altLang="en-US" sz="2000" b="1">
                <a:latin typeface="Arial" panose="020B0604020202020204" pitchFamily="34" charset="0"/>
              </a:rPr>
              <a:t>Do not discuss details of the threat with the media or any other person unauthorised to receive such details.</a:t>
            </a:r>
            <a:endParaRPr lang="en-AU" altLang="en-US" sz="2000" b="1">
              <a:solidFill>
                <a:srgbClr val="FF0000"/>
              </a:solidFill>
            </a:endParaRPr>
          </a:p>
        </p:txBody>
      </p:sp>
      <p:pic>
        <p:nvPicPr>
          <p:cNvPr id="5131" name="Picture 11" descr="C:\WINDOWS\Profiles\smithche\Application Data\Microsoft\Media Catalog\Downloaded Clips\cl86\j0336554.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015288" y="0"/>
            <a:ext cx="1108075" cy="1241425"/>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C:\WINDOWS\Profiles\smithche\Application Data\Microsoft\Media Catalog\Downloaded Clips\cl7e\j0315836.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79463" y="219075"/>
            <a:ext cx="998537" cy="9985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1000"/>
                                  </p:stCondLst>
                                  <p:childTnLst>
                                    <p:set>
                                      <p:cBhvr>
                                        <p:cTn id="6" dur="1" fill="hold">
                                          <p:stCondLst>
                                            <p:cond delay="0"/>
                                          </p:stCondLst>
                                        </p:cTn>
                                        <p:tgtEl>
                                          <p:spTgt spid="5123"/>
                                        </p:tgtEl>
                                        <p:attrNameLst>
                                          <p:attrName>style.visibility</p:attrName>
                                        </p:attrNameLst>
                                      </p:cBhvr>
                                      <p:to>
                                        <p:strVal val="visible"/>
                                      </p:to>
                                    </p:set>
                                    <p:animEffect transition="in" filter="wipe(up)">
                                      <p:cBhvr>
                                        <p:cTn id="7" dur="500"/>
                                        <p:tgtEl>
                                          <p:spTgt spid="5123"/>
                                        </p:tgtEl>
                                      </p:cBhvr>
                                    </p:animEffect>
                                  </p:childTnLst>
                                </p:cTn>
                              </p:par>
                            </p:childTnLst>
                          </p:cTn>
                        </p:par>
                        <p:par>
                          <p:cTn id="8" fill="hold" nodeType="afterGroup">
                            <p:stCondLst>
                              <p:cond delay="1500"/>
                            </p:stCondLst>
                            <p:childTnLst>
                              <p:par>
                                <p:cTn id="9" presetID="1" presetClass="entr" presetSubtype="0" fill="hold" nodeType="afterEffect">
                                  <p:stCondLst>
                                    <p:cond delay="1000"/>
                                  </p:stCondLst>
                                  <p:childTnLst>
                                    <p:set>
                                      <p:cBhvr>
                                        <p:cTn id="10" dur="1" fill="hold">
                                          <p:stCondLst>
                                            <p:cond delay="499"/>
                                          </p:stCondLst>
                                        </p:cTn>
                                        <p:tgtEl>
                                          <p:spTgt spid="5132"/>
                                        </p:tgtEl>
                                        <p:attrNameLst>
                                          <p:attrName>style.visibility</p:attrName>
                                        </p:attrNameLst>
                                      </p:cBhvr>
                                      <p:to>
                                        <p:strVal val="visible"/>
                                      </p:to>
                                    </p:set>
                                  </p:childTnLst>
                                </p:cTn>
                              </p:par>
                            </p:childTnLst>
                          </p:cTn>
                        </p:par>
                        <p:par>
                          <p:cTn id="11" fill="hold" nodeType="afterGroup">
                            <p:stCondLst>
                              <p:cond delay="3000"/>
                            </p:stCondLst>
                            <p:childTnLst>
                              <p:par>
                                <p:cTn id="12" presetID="1" presetClass="entr" presetSubtype="0" fill="hold" nodeType="afterEffect">
                                  <p:stCondLst>
                                    <p:cond delay="1000"/>
                                  </p:stCondLst>
                                  <p:childTnLst>
                                    <p:set>
                                      <p:cBhvr>
                                        <p:cTn id="13" dur="1" fill="hold">
                                          <p:stCondLst>
                                            <p:cond delay="499"/>
                                          </p:stCondLst>
                                        </p:cTn>
                                        <p:tgtEl>
                                          <p:spTgt spid="5131"/>
                                        </p:tgtEl>
                                        <p:attrNameLst>
                                          <p:attrName>style.visibility</p:attrName>
                                        </p:attrNameLst>
                                      </p:cBhvr>
                                      <p:to>
                                        <p:strVal val="visible"/>
                                      </p:to>
                                    </p:set>
                                  </p:childTnLst>
                                </p:cTn>
                              </p:par>
                            </p:childTnLst>
                          </p:cTn>
                        </p:par>
                        <p:par>
                          <p:cTn id="14" fill="hold" nodeType="afterGroup">
                            <p:stCondLst>
                              <p:cond delay="4500"/>
                            </p:stCondLst>
                            <p:childTnLst>
                              <p:par>
                                <p:cTn id="15" presetID="1" presetClass="entr" presetSubtype="0" fill="hold" grpId="0" nodeType="afterEffect">
                                  <p:stCondLst>
                                    <p:cond delay="1000"/>
                                  </p:stCondLst>
                                  <p:childTnLst>
                                    <p:set>
                                      <p:cBhvr>
                                        <p:cTn id="16" dur="1" fill="hold">
                                          <p:stCondLst>
                                            <p:cond delay="499"/>
                                          </p:stCondLst>
                                        </p:cTn>
                                        <p:tgtEl>
                                          <p:spTgt spid="5125"/>
                                        </p:tgtEl>
                                        <p:attrNameLst>
                                          <p:attrName>style.visibility</p:attrName>
                                        </p:attrNameLst>
                                      </p:cBhvr>
                                      <p:to>
                                        <p:strVal val="visible"/>
                                      </p:to>
                                    </p:set>
                                  </p:childTnLst>
                                </p:cTn>
                              </p:par>
                            </p:childTnLst>
                          </p:cTn>
                        </p:par>
                        <p:par>
                          <p:cTn id="17" fill="hold" nodeType="afterGroup">
                            <p:stCondLst>
                              <p:cond delay="6000"/>
                            </p:stCondLst>
                            <p:childTnLst>
                              <p:par>
                                <p:cTn id="18" presetID="2" presetClass="entr" presetSubtype="4" fill="hold" grpId="0" nodeType="afterEffect">
                                  <p:stCondLst>
                                    <p:cond delay="2000"/>
                                  </p:stCondLst>
                                  <p:childTnLst>
                                    <p:set>
                                      <p:cBhvr>
                                        <p:cTn id="19" dur="1" fill="hold">
                                          <p:stCondLst>
                                            <p:cond delay="0"/>
                                          </p:stCondLst>
                                        </p:cTn>
                                        <p:tgtEl>
                                          <p:spTgt spid="5128">
                                            <p:txEl>
                                              <p:pRg st="0" end="0"/>
                                            </p:txEl>
                                          </p:spTgt>
                                        </p:tgtEl>
                                        <p:attrNameLst>
                                          <p:attrName>style.visibility</p:attrName>
                                        </p:attrNameLst>
                                      </p:cBhvr>
                                      <p:to>
                                        <p:strVal val="visible"/>
                                      </p:to>
                                    </p:set>
                                    <p:anim calcmode="lin" valueType="num">
                                      <p:cBhvr additive="base">
                                        <p:cTn id="20" dur="500" fill="hold"/>
                                        <p:tgtEl>
                                          <p:spTgt spid="5128">
                                            <p:txEl>
                                              <p:pRg st="0" end="0"/>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5128">
                                            <p:txEl>
                                              <p:pRg st="0" end="0"/>
                                            </p:txEl>
                                          </p:spTgt>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8500"/>
                            </p:stCondLst>
                            <p:childTnLst>
                              <p:par>
                                <p:cTn id="23" presetID="2" presetClass="entr" presetSubtype="4" fill="hold" grpId="0" nodeType="afterEffect">
                                  <p:stCondLst>
                                    <p:cond delay="2000"/>
                                  </p:stCondLst>
                                  <p:childTnLst>
                                    <p:set>
                                      <p:cBhvr>
                                        <p:cTn id="24" dur="1" fill="hold">
                                          <p:stCondLst>
                                            <p:cond delay="0"/>
                                          </p:stCondLst>
                                        </p:cTn>
                                        <p:tgtEl>
                                          <p:spTgt spid="5128">
                                            <p:txEl>
                                              <p:pRg st="1" end="1"/>
                                            </p:txEl>
                                          </p:spTgt>
                                        </p:tgtEl>
                                        <p:attrNameLst>
                                          <p:attrName>style.visibility</p:attrName>
                                        </p:attrNameLst>
                                      </p:cBhvr>
                                      <p:to>
                                        <p:strVal val="visible"/>
                                      </p:to>
                                    </p:set>
                                    <p:anim calcmode="lin" valueType="num">
                                      <p:cBhvr additive="base">
                                        <p:cTn id="25" dur="500" fill="hold"/>
                                        <p:tgtEl>
                                          <p:spTgt spid="5128">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128">
                                            <p:txEl>
                                              <p:pRg st="1" end="1"/>
                                            </p:txEl>
                                          </p:spTgt>
                                        </p:tgtEl>
                                        <p:attrNameLst>
                                          <p:attrName>ppt_y</p:attrName>
                                        </p:attrNameLst>
                                      </p:cBhvr>
                                      <p:tavLst>
                                        <p:tav tm="0">
                                          <p:val>
                                            <p:strVal val="1+#ppt_h/2"/>
                                          </p:val>
                                        </p:tav>
                                        <p:tav tm="100000">
                                          <p:val>
                                            <p:strVal val="#ppt_y"/>
                                          </p:val>
                                        </p:tav>
                                      </p:tavLst>
                                    </p:anim>
                                  </p:childTnLst>
                                </p:cTn>
                              </p:par>
                            </p:childTnLst>
                          </p:cTn>
                        </p:par>
                        <p:par>
                          <p:cTn id="27" fill="hold" nodeType="afterGroup">
                            <p:stCondLst>
                              <p:cond delay="11000"/>
                            </p:stCondLst>
                            <p:childTnLst>
                              <p:par>
                                <p:cTn id="28" presetID="2" presetClass="entr" presetSubtype="4" fill="hold" grpId="0" nodeType="afterEffect">
                                  <p:stCondLst>
                                    <p:cond delay="2000"/>
                                  </p:stCondLst>
                                  <p:childTnLst>
                                    <p:set>
                                      <p:cBhvr>
                                        <p:cTn id="29" dur="1" fill="hold">
                                          <p:stCondLst>
                                            <p:cond delay="0"/>
                                          </p:stCondLst>
                                        </p:cTn>
                                        <p:tgtEl>
                                          <p:spTgt spid="5128">
                                            <p:txEl>
                                              <p:pRg st="2" end="2"/>
                                            </p:txEl>
                                          </p:spTgt>
                                        </p:tgtEl>
                                        <p:attrNameLst>
                                          <p:attrName>style.visibility</p:attrName>
                                        </p:attrNameLst>
                                      </p:cBhvr>
                                      <p:to>
                                        <p:strVal val="visible"/>
                                      </p:to>
                                    </p:set>
                                    <p:anim calcmode="lin" valueType="num">
                                      <p:cBhvr additive="base">
                                        <p:cTn id="30" dur="500" fill="hold"/>
                                        <p:tgtEl>
                                          <p:spTgt spid="5128">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5128">
                                            <p:txEl>
                                              <p:pRg st="2" end="2"/>
                                            </p:txEl>
                                          </p:spTgt>
                                        </p:tgtEl>
                                        <p:attrNameLst>
                                          <p:attrName>ppt_y</p:attrName>
                                        </p:attrNameLst>
                                      </p:cBhvr>
                                      <p:tavLst>
                                        <p:tav tm="0">
                                          <p:val>
                                            <p:strVal val="1+#ppt_h/2"/>
                                          </p:val>
                                        </p:tav>
                                        <p:tav tm="100000">
                                          <p:val>
                                            <p:strVal val="#ppt_y"/>
                                          </p:val>
                                        </p:tav>
                                      </p:tavLst>
                                    </p:anim>
                                  </p:childTnLst>
                                </p:cTn>
                              </p:par>
                            </p:childTnLst>
                          </p:cTn>
                        </p:par>
                        <p:par>
                          <p:cTn id="32" fill="hold" nodeType="afterGroup">
                            <p:stCondLst>
                              <p:cond delay="13500"/>
                            </p:stCondLst>
                            <p:childTnLst>
                              <p:par>
                                <p:cTn id="33" presetID="2" presetClass="entr" presetSubtype="4" fill="hold" grpId="0" nodeType="afterEffect">
                                  <p:stCondLst>
                                    <p:cond delay="2000"/>
                                  </p:stCondLst>
                                  <p:childTnLst>
                                    <p:set>
                                      <p:cBhvr>
                                        <p:cTn id="34" dur="1" fill="hold">
                                          <p:stCondLst>
                                            <p:cond delay="0"/>
                                          </p:stCondLst>
                                        </p:cTn>
                                        <p:tgtEl>
                                          <p:spTgt spid="5128">
                                            <p:txEl>
                                              <p:pRg st="3" end="3"/>
                                            </p:txEl>
                                          </p:spTgt>
                                        </p:tgtEl>
                                        <p:attrNameLst>
                                          <p:attrName>style.visibility</p:attrName>
                                        </p:attrNameLst>
                                      </p:cBhvr>
                                      <p:to>
                                        <p:strVal val="visible"/>
                                      </p:to>
                                    </p:set>
                                    <p:anim calcmode="lin" valueType="num">
                                      <p:cBhvr additive="base">
                                        <p:cTn id="35" dur="500" fill="hold"/>
                                        <p:tgtEl>
                                          <p:spTgt spid="5128">
                                            <p:txEl>
                                              <p:pRg st="3" end="3"/>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5128">
                                            <p:txEl>
                                              <p:pRg st="3" end="3"/>
                                            </p:txEl>
                                          </p:spTgt>
                                        </p:tgtEl>
                                        <p:attrNameLst>
                                          <p:attrName>ppt_y</p:attrName>
                                        </p:attrNameLst>
                                      </p:cBhvr>
                                      <p:tavLst>
                                        <p:tav tm="0">
                                          <p:val>
                                            <p:strVal val="1+#ppt_h/2"/>
                                          </p:val>
                                        </p:tav>
                                        <p:tav tm="100000">
                                          <p:val>
                                            <p:strVal val="#ppt_y"/>
                                          </p:val>
                                        </p:tav>
                                      </p:tavLst>
                                    </p:anim>
                                  </p:childTnLst>
                                </p:cTn>
                              </p:par>
                            </p:childTnLst>
                          </p:cTn>
                        </p:par>
                        <p:par>
                          <p:cTn id="37" fill="hold" nodeType="afterGroup">
                            <p:stCondLst>
                              <p:cond delay="16000"/>
                            </p:stCondLst>
                            <p:childTnLst>
                              <p:par>
                                <p:cTn id="38" presetID="2" presetClass="entr" presetSubtype="4" fill="hold" grpId="0" nodeType="afterEffect">
                                  <p:stCondLst>
                                    <p:cond delay="2000"/>
                                  </p:stCondLst>
                                  <p:childTnLst>
                                    <p:set>
                                      <p:cBhvr>
                                        <p:cTn id="39" dur="1" fill="hold">
                                          <p:stCondLst>
                                            <p:cond delay="0"/>
                                          </p:stCondLst>
                                        </p:cTn>
                                        <p:tgtEl>
                                          <p:spTgt spid="5128">
                                            <p:txEl>
                                              <p:pRg st="4" end="4"/>
                                            </p:txEl>
                                          </p:spTgt>
                                        </p:tgtEl>
                                        <p:attrNameLst>
                                          <p:attrName>style.visibility</p:attrName>
                                        </p:attrNameLst>
                                      </p:cBhvr>
                                      <p:to>
                                        <p:strVal val="visible"/>
                                      </p:to>
                                    </p:set>
                                    <p:anim calcmode="lin" valueType="num">
                                      <p:cBhvr additive="base">
                                        <p:cTn id="40" dur="500" fill="hold"/>
                                        <p:tgtEl>
                                          <p:spTgt spid="5128">
                                            <p:txEl>
                                              <p:pRg st="4" end="4"/>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5128">
                                            <p:txEl>
                                              <p:pRg st="4" end="4"/>
                                            </p:txEl>
                                          </p:spTgt>
                                        </p:tgtEl>
                                        <p:attrNameLst>
                                          <p:attrName>ppt_y</p:attrName>
                                        </p:attrNameLst>
                                      </p:cBhvr>
                                      <p:tavLst>
                                        <p:tav tm="0">
                                          <p:val>
                                            <p:strVal val="1+#ppt_h/2"/>
                                          </p:val>
                                        </p:tav>
                                        <p:tav tm="100000">
                                          <p:val>
                                            <p:strVal val="#ppt_y"/>
                                          </p:val>
                                        </p:tav>
                                      </p:tavLst>
                                    </p:anim>
                                  </p:childTnLst>
                                </p:cTn>
                              </p:par>
                            </p:childTnLst>
                          </p:cTn>
                        </p:par>
                        <p:par>
                          <p:cTn id="42" fill="hold" nodeType="afterGroup">
                            <p:stCondLst>
                              <p:cond delay="18500"/>
                            </p:stCondLst>
                            <p:childTnLst>
                              <p:par>
                                <p:cTn id="43" presetID="2" presetClass="entr" presetSubtype="4" fill="hold" grpId="0" nodeType="afterEffect">
                                  <p:stCondLst>
                                    <p:cond delay="2000"/>
                                  </p:stCondLst>
                                  <p:childTnLst>
                                    <p:set>
                                      <p:cBhvr>
                                        <p:cTn id="44" dur="1" fill="hold">
                                          <p:stCondLst>
                                            <p:cond delay="0"/>
                                          </p:stCondLst>
                                        </p:cTn>
                                        <p:tgtEl>
                                          <p:spTgt spid="5128">
                                            <p:txEl>
                                              <p:pRg st="5" end="5"/>
                                            </p:txEl>
                                          </p:spTgt>
                                        </p:tgtEl>
                                        <p:attrNameLst>
                                          <p:attrName>style.visibility</p:attrName>
                                        </p:attrNameLst>
                                      </p:cBhvr>
                                      <p:to>
                                        <p:strVal val="visible"/>
                                      </p:to>
                                    </p:set>
                                    <p:anim calcmode="lin" valueType="num">
                                      <p:cBhvr additive="base">
                                        <p:cTn id="45" dur="500" fill="hold"/>
                                        <p:tgtEl>
                                          <p:spTgt spid="5128">
                                            <p:txEl>
                                              <p:pRg st="5" end="5"/>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5128">
                                            <p:txEl>
                                              <p:pRg st="5" end="5"/>
                                            </p:txEl>
                                          </p:spTgt>
                                        </p:tgtEl>
                                        <p:attrNameLst>
                                          <p:attrName>ppt_y</p:attrName>
                                        </p:attrNameLst>
                                      </p:cBhvr>
                                      <p:tavLst>
                                        <p:tav tm="0">
                                          <p:val>
                                            <p:strVal val="1+#ppt_h/2"/>
                                          </p:val>
                                        </p:tav>
                                        <p:tav tm="100000">
                                          <p:val>
                                            <p:strVal val="#ppt_y"/>
                                          </p:val>
                                        </p:tav>
                                      </p:tavLst>
                                    </p:anim>
                                  </p:childTnLst>
                                </p:cTn>
                              </p:par>
                            </p:childTnLst>
                          </p:cTn>
                        </p:par>
                        <p:par>
                          <p:cTn id="47" fill="hold" nodeType="afterGroup">
                            <p:stCondLst>
                              <p:cond delay="21000"/>
                            </p:stCondLst>
                            <p:childTnLst>
                              <p:par>
                                <p:cTn id="48" presetID="2" presetClass="entr" presetSubtype="4" fill="hold" grpId="0" nodeType="afterEffect">
                                  <p:stCondLst>
                                    <p:cond delay="2000"/>
                                  </p:stCondLst>
                                  <p:childTnLst>
                                    <p:set>
                                      <p:cBhvr>
                                        <p:cTn id="49" dur="1" fill="hold">
                                          <p:stCondLst>
                                            <p:cond delay="0"/>
                                          </p:stCondLst>
                                        </p:cTn>
                                        <p:tgtEl>
                                          <p:spTgt spid="5128">
                                            <p:txEl>
                                              <p:pRg st="6" end="6"/>
                                            </p:txEl>
                                          </p:spTgt>
                                        </p:tgtEl>
                                        <p:attrNameLst>
                                          <p:attrName>style.visibility</p:attrName>
                                        </p:attrNameLst>
                                      </p:cBhvr>
                                      <p:to>
                                        <p:strVal val="visible"/>
                                      </p:to>
                                    </p:set>
                                    <p:anim calcmode="lin" valueType="num">
                                      <p:cBhvr additive="base">
                                        <p:cTn id="50" dur="500" fill="hold"/>
                                        <p:tgtEl>
                                          <p:spTgt spid="5128">
                                            <p:txEl>
                                              <p:pRg st="6" end="6"/>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5128">
                                            <p:txEl>
                                              <p:pRg st="6" end="6"/>
                                            </p:txEl>
                                          </p:spTgt>
                                        </p:tgtEl>
                                        <p:attrNameLst>
                                          <p:attrName>ppt_y</p:attrName>
                                        </p:attrNameLst>
                                      </p:cBhvr>
                                      <p:tavLst>
                                        <p:tav tm="0">
                                          <p:val>
                                            <p:strVal val="1+#ppt_h/2"/>
                                          </p:val>
                                        </p:tav>
                                        <p:tav tm="100000">
                                          <p:val>
                                            <p:strVal val="#ppt_y"/>
                                          </p:val>
                                        </p:tav>
                                      </p:tavLst>
                                    </p:anim>
                                  </p:childTnLst>
                                </p:cTn>
                              </p:par>
                            </p:childTnLst>
                          </p:cTn>
                        </p:par>
                        <p:par>
                          <p:cTn id="52" fill="hold" nodeType="afterGroup">
                            <p:stCondLst>
                              <p:cond delay="23500"/>
                            </p:stCondLst>
                            <p:childTnLst>
                              <p:par>
                                <p:cTn id="53" presetID="2" presetClass="entr" presetSubtype="4" fill="hold" grpId="0" nodeType="afterEffect">
                                  <p:stCondLst>
                                    <p:cond delay="2000"/>
                                  </p:stCondLst>
                                  <p:childTnLst>
                                    <p:set>
                                      <p:cBhvr>
                                        <p:cTn id="54" dur="1" fill="hold">
                                          <p:stCondLst>
                                            <p:cond delay="0"/>
                                          </p:stCondLst>
                                        </p:cTn>
                                        <p:tgtEl>
                                          <p:spTgt spid="5128">
                                            <p:txEl>
                                              <p:pRg st="7" end="7"/>
                                            </p:txEl>
                                          </p:spTgt>
                                        </p:tgtEl>
                                        <p:attrNameLst>
                                          <p:attrName>style.visibility</p:attrName>
                                        </p:attrNameLst>
                                      </p:cBhvr>
                                      <p:to>
                                        <p:strVal val="visible"/>
                                      </p:to>
                                    </p:set>
                                    <p:anim calcmode="lin" valueType="num">
                                      <p:cBhvr additive="base">
                                        <p:cTn id="55" dur="500" fill="hold"/>
                                        <p:tgtEl>
                                          <p:spTgt spid="5128">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5128">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animBg="1" autoUpdateAnimBg="0"/>
      <p:bldP spid="5125" grpId="0" autoUpdateAnimBg="0"/>
      <p:bldP spid="5128" grpId="0" build="p" autoUpdateAnimBg="0" advAuto="200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CCCC"/>
            </a:gs>
            <a:gs pos="100000">
              <a:schemeClr val="bg1"/>
            </a:gs>
          </a:gsLst>
          <a:path path="rect">
            <a:fillToRect t="100000" r="100000"/>
          </a:path>
        </a:gradFill>
        <a:effectLst/>
      </p:bgPr>
    </p:bg>
    <p:spTree>
      <p:nvGrpSpPr>
        <p:cNvPr id="1" name=""/>
        <p:cNvGrpSpPr/>
        <p:nvPr/>
      </p:nvGrpSpPr>
      <p:grpSpPr>
        <a:xfrm>
          <a:off x="0" y="0"/>
          <a:ext cx="0" cy="0"/>
          <a:chOff x="0" y="0"/>
          <a:chExt cx="0" cy="0"/>
        </a:xfrm>
      </p:grpSpPr>
      <p:sp>
        <p:nvSpPr>
          <p:cNvPr id="94212" name="Text Box 1028"/>
          <p:cNvSpPr txBox="1">
            <a:spLocks noChangeArrowheads="1"/>
          </p:cNvSpPr>
          <p:nvPr/>
        </p:nvSpPr>
        <p:spPr bwMode="auto">
          <a:xfrm>
            <a:off x="0" y="731838"/>
            <a:ext cx="9906000"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ts val="1200"/>
              </a:spcBef>
              <a:spcAft>
                <a:spcPts val="300"/>
              </a:spcAft>
            </a:pPr>
            <a:r>
              <a:rPr lang="en-AU" altLang="en-US" i="1" noProof="1">
                <a:solidFill>
                  <a:srgbClr val="FF3300"/>
                </a:solidFill>
                <a:effectLst>
                  <a:outerShdw blurRad="38100" dist="38100" dir="2700000" algn="tl">
                    <a:srgbClr val="000000"/>
                  </a:outerShdw>
                </a:effectLst>
                <a:latin typeface="Arial Black" panose="020B0A04020102020204" pitchFamily="34" charset="0"/>
              </a:rPr>
              <a:t>DON'T TURN A ROBBERY INTO A MURDER. </a:t>
            </a:r>
            <a:br>
              <a:rPr lang="en-AU" altLang="en-US" i="1" noProof="1">
                <a:solidFill>
                  <a:srgbClr val="FF3300"/>
                </a:solidFill>
                <a:effectLst>
                  <a:outerShdw blurRad="38100" dist="38100" dir="2700000" algn="tl">
                    <a:srgbClr val="000000"/>
                  </a:outerShdw>
                </a:effectLst>
                <a:latin typeface="Arial Black" panose="020B0A04020102020204" pitchFamily="34" charset="0"/>
              </a:rPr>
            </a:br>
            <a:r>
              <a:rPr lang="en-AU" altLang="en-US" i="1" noProof="1">
                <a:solidFill>
                  <a:srgbClr val="FF3300"/>
                </a:solidFill>
                <a:effectLst>
                  <a:outerShdw blurRad="38100" dist="38100" dir="2700000" algn="tl">
                    <a:srgbClr val="000000"/>
                  </a:outerShdw>
                </a:effectLst>
                <a:latin typeface="Arial Black" panose="020B0A04020102020204" pitchFamily="34" charset="0"/>
              </a:rPr>
              <a:t>NO AMOUNT OF MONEY, EQUIPMENT OR INFORMATION IS WORTH A LIFE.</a:t>
            </a:r>
            <a:endParaRPr lang="en-AU" altLang="en-US" b="1" i="1">
              <a:solidFill>
                <a:srgbClr val="FF3300"/>
              </a:solidFill>
              <a:effectLst>
                <a:outerShdw blurRad="38100" dist="38100" dir="2700000" algn="tl">
                  <a:srgbClr val="000000"/>
                </a:outerShdw>
              </a:effectLst>
            </a:endParaRPr>
          </a:p>
        </p:txBody>
      </p:sp>
      <p:sp>
        <p:nvSpPr>
          <p:cNvPr id="94213" name="Rectangle 1029"/>
          <p:cNvSpPr>
            <a:spLocks noChangeArrowheads="1"/>
          </p:cNvSpPr>
          <p:nvPr/>
        </p:nvSpPr>
        <p:spPr bwMode="auto">
          <a:xfrm>
            <a:off x="733425" y="26988"/>
            <a:ext cx="8420100" cy="715962"/>
          </a:xfrm>
          <a:prstGeom prst="rect">
            <a:avLst/>
          </a:prstGeom>
          <a:solidFill>
            <a:srgbClr val="FF66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a:solidFill>
                  <a:schemeClr val="bg1"/>
                </a:solidFill>
                <a:latin typeface="Arial Black" panose="020B0A04020102020204" pitchFamily="34" charset="0"/>
              </a:defRPr>
            </a:lvl1pPr>
            <a:lvl2pPr algn="ctr">
              <a:defRPr sz="4400">
                <a:solidFill>
                  <a:schemeClr val="bg1"/>
                </a:solidFill>
                <a:latin typeface="Arial Black" panose="020B0A04020102020204" pitchFamily="34" charset="0"/>
              </a:defRPr>
            </a:lvl2pPr>
            <a:lvl3pPr algn="ctr">
              <a:defRPr sz="4400">
                <a:solidFill>
                  <a:schemeClr val="bg1"/>
                </a:solidFill>
                <a:latin typeface="Arial Black" panose="020B0A04020102020204" pitchFamily="34" charset="0"/>
              </a:defRPr>
            </a:lvl3pPr>
            <a:lvl4pPr algn="ctr">
              <a:defRPr sz="4400">
                <a:solidFill>
                  <a:schemeClr val="bg1"/>
                </a:solidFill>
                <a:latin typeface="Arial Black" panose="020B0A04020102020204" pitchFamily="34" charset="0"/>
              </a:defRPr>
            </a:lvl4pPr>
            <a:lvl5pPr algn="ctr">
              <a:defRPr sz="4400">
                <a:solidFill>
                  <a:schemeClr val="bg1"/>
                </a:solidFill>
                <a:latin typeface="Arial Black" panose="020B0A04020102020204" pitchFamily="34" charset="0"/>
              </a:defRPr>
            </a:lvl5pPr>
            <a:lvl6pPr marL="457200" algn="ctr" eaLnBrk="0" fontAlgn="base" hangingPunct="0">
              <a:spcBef>
                <a:spcPct val="0"/>
              </a:spcBef>
              <a:spcAft>
                <a:spcPct val="0"/>
              </a:spcAft>
              <a:defRPr sz="4400">
                <a:solidFill>
                  <a:schemeClr val="bg1"/>
                </a:solidFill>
                <a:latin typeface="Arial Black" panose="020B0A04020102020204" pitchFamily="34" charset="0"/>
              </a:defRPr>
            </a:lvl6pPr>
            <a:lvl7pPr marL="914400" algn="ctr" eaLnBrk="0" fontAlgn="base" hangingPunct="0">
              <a:spcBef>
                <a:spcPct val="0"/>
              </a:spcBef>
              <a:spcAft>
                <a:spcPct val="0"/>
              </a:spcAft>
              <a:defRPr sz="4400">
                <a:solidFill>
                  <a:schemeClr val="bg1"/>
                </a:solidFill>
                <a:latin typeface="Arial Black" panose="020B0A04020102020204" pitchFamily="34" charset="0"/>
              </a:defRPr>
            </a:lvl7pPr>
            <a:lvl8pPr marL="1371600" algn="ctr" eaLnBrk="0" fontAlgn="base" hangingPunct="0">
              <a:spcBef>
                <a:spcPct val="0"/>
              </a:spcBef>
              <a:spcAft>
                <a:spcPct val="0"/>
              </a:spcAft>
              <a:defRPr sz="4400">
                <a:solidFill>
                  <a:schemeClr val="bg1"/>
                </a:solidFill>
                <a:latin typeface="Arial Black" panose="020B0A04020102020204" pitchFamily="34" charset="0"/>
              </a:defRPr>
            </a:lvl8pPr>
            <a:lvl9pPr marL="1828800" algn="ctr" eaLnBrk="0" fontAlgn="base" hangingPunct="0">
              <a:spcBef>
                <a:spcPct val="0"/>
              </a:spcBef>
              <a:spcAft>
                <a:spcPct val="0"/>
              </a:spcAft>
              <a:defRPr sz="4400">
                <a:solidFill>
                  <a:schemeClr val="bg1"/>
                </a:solidFill>
                <a:latin typeface="Arial Black" panose="020B0A04020102020204" pitchFamily="34" charset="0"/>
              </a:defRPr>
            </a:lvl9pPr>
          </a:lstStyle>
          <a:p>
            <a:r>
              <a:rPr lang="en-AU" altLang="en-US" sz="2800" b="1"/>
              <a:t>ARMED INTRUSION / BUILDING INVASION</a:t>
            </a:r>
          </a:p>
        </p:txBody>
      </p:sp>
      <p:sp>
        <p:nvSpPr>
          <p:cNvPr id="94215" name="Rectangle 1031"/>
          <p:cNvSpPr>
            <a:spLocks noChangeArrowheads="1"/>
          </p:cNvSpPr>
          <p:nvPr/>
        </p:nvSpPr>
        <p:spPr bwMode="auto">
          <a:xfrm>
            <a:off x="0" y="1911350"/>
            <a:ext cx="9842500" cy="4748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87350" indent="-387350" defTabSz="2381250">
              <a:tabLst>
                <a:tab pos="2187575" algn="l"/>
                <a:tab pos="5327650" algn="l"/>
              </a:tabLst>
              <a:defRPr sz="2400">
                <a:solidFill>
                  <a:schemeClr val="tx1"/>
                </a:solidFill>
                <a:latin typeface="Times New Roman" panose="02020603050405020304" pitchFamily="18" charset="0"/>
              </a:defRPr>
            </a:lvl1pPr>
            <a:lvl2pPr marL="577850" defTabSz="2381250">
              <a:tabLst>
                <a:tab pos="2187575" algn="l"/>
                <a:tab pos="5327650" algn="l"/>
              </a:tabLst>
              <a:defRPr sz="2400">
                <a:solidFill>
                  <a:schemeClr val="tx1"/>
                </a:solidFill>
                <a:latin typeface="Times New Roman" panose="02020603050405020304" pitchFamily="18" charset="0"/>
              </a:defRPr>
            </a:lvl2pPr>
            <a:lvl3pPr defTabSz="2381250">
              <a:tabLst>
                <a:tab pos="2187575" algn="l"/>
                <a:tab pos="5327650" algn="l"/>
              </a:tabLst>
              <a:defRPr sz="2400">
                <a:solidFill>
                  <a:schemeClr val="tx1"/>
                </a:solidFill>
                <a:latin typeface="Times New Roman" panose="02020603050405020304" pitchFamily="18" charset="0"/>
              </a:defRPr>
            </a:lvl3pPr>
            <a:lvl4pPr defTabSz="2381250">
              <a:tabLst>
                <a:tab pos="2187575" algn="l"/>
                <a:tab pos="5327650" algn="l"/>
              </a:tabLst>
              <a:defRPr sz="2400">
                <a:solidFill>
                  <a:schemeClr val="tx1"/>
                </a:solidFill>
                <a:latin typeface="Times New Roman" panose="02020603050405020304" pitchFamily="18" charset="0"/>
              </a:defRPr>
            </a:lvl4pPr>
            <a:lvl5pPr defTabSz="2381250">
              <a:tabLst>
                <a:tab pos="2187575" algn="l"/>
                <a:tab pos="5327650" algn="l"/>
              </a:tabLst>
              <a:defRPr sz="2400">
                <a:solidFill>
                  <a:schemeClr val="tx1"/>
                </a:solidFill>
                <a:latin typeface="Times New Roman" panose="02020603050405020304" pitchFamily="18" charset="0"/>
              </a:defRPr>
            </a:lvl5pPr>
            <a:lvl6pPr defTabSz="2381250" eaLnBrk="0" fontAlgn="base" hangingPunct="0">
              <a:spcBef>
                <a:spcPct val="0"/>
              </a:spcBef>
              <a:spcAft>
                <a:spcPct val="0"/>
              </a:spcAft>
              <a:tabLst>
                <a:tab pos="2187575" algn="l"/>
                <a:tab pos="5327650" algn="l"/>
              </a:tabLst>
              <a:defRPr sz="2400">
                <a:solidFill>
                  <a:schemeClr val="tx1"/>
                </a:solidFill>
                <a:latin typeface="Times New Roman" panose="02020603050405020304" pitchFamily="18" charset="0"/>
              </a:defRPr>
            </a:lvl6pPr>
            <a:lvl7pPr defTabSz="2381250" eaLnBrk="0" fontAlgn="base" hangingPunct="0">
              <a:spcBef>
                <a:spcPct val="0"/>
              </a:spcBef>
              <a:spcAft>
                <a:spcPct val="0"/>
              </a:spcAft>
              <a:tabLst>
                <a:tab pos="2187575" algn="l"/>
                <a:tab pos="5327650" algn="l"/>
              </a:tabLst>
              <a:defRPr sz="2400">
                <a:solidFill>
                  <a:schemeClr val="tx1"/>
                </a:solidFill>
                <a:latin typeface="Times New Roman" panose="02020603050405020304" pitchFamily="18" charset="0"/>
              </a:defRPr>
            </a:lvl7pPr>
            <a:lvl8pPr defTabSz="2381250" eaLnBrk="0" fontAlgn="base" hangingPunct="0">
              <a:spcBef>
                <a:spcPct val="0"/>
              </a:spcBef>
              <a:spcAft>
                <a:spcPct val="0"/>
              </a:spcAft>
              <a:tabLst>
                <a:tab pos="2187575" algn="l"/>
                <a:tab pos="5327650" algn="l"/>
              </a:tabLst>
              <a:defRPr sz="2400">
                <a:solidFill>
                  <a:schemeClr val="tx1"/>
                </a:solidFill>
                <a:latin typeface="Times New Roman" panose="02020603050405020304" pitchFamily="18" charset="0"/>
              </a:defRPr>
            </a:lvl8pPr>
            <a:lvl9pPr defTabSz="2381250" eaLnBrk="0" fontAlgn="base" hangingPunct="0">
              <a:spcBef>
                <a:spcPct val="0"/>
              </a:spcBef>
              <a:spcAft>
                <a:spcPct val="0"/>
              </a:spcAft>
              <a:tabLst>
                <a:tab pos="2187575" algn="l"/>
                <a:tab pos="5327650" algn="l"/>
              </a:tabLst>
              <a:defRPr sz="2400">
                <a:solidFill>
                  <a:schemeClr val="tx1"/>
                </a:solidFill>
                <a:latin typeface="Times New Roman" panose="02020603050405020304" pitchFamily="18" charset="0"/>
              </a:defRPr>
            </a:lvl9pPr>
          </a:lstStyle>
          <a:p>
            <a:pPr algn="ctr">
              <a:spcBef>
                <a:spcPts val="600"/>
              </a:spcBef>
            </a:pPr>
            <a:r>
              <a:rPr lang="en-AU" altLang="en-US">
                <a:latin typeface="Arial Black" panose="020B0A04020102020204" pitchFamily="34" charset="0"/>
              </a:rPr>
              <a:t>IMMEDIATE ACTION IF CONFRONTED</a:t>
            </a:r>
          </a:p>
          <a:p>
            <a:pPr>
              <a:spcBef>
                <a:spcPts val="300"/>
              </a:spcBef>
              <a:buClr>
                <a:schemeClr val="tx1"/>
              </a:buClr>
              <a:buFont typeface="Symbol" panose="05050102010706020507" pitchFamily="18" charset="2"/>
              <a:buChar char="·"/>
            </a:pPr>
            <a:r>
              <a:rPr lang="en-AU" altLang="en-US" sz="2000" b="1" noProof="1">
                <a:latin typeface="Arial" panose="020B0604020202020204" pitchFamily="34" charset="0"/>
              </a:rPr>
              <a:t>Try to remain calm or appear to be calm.</a:t>
            </a:r>
          </a:p>
          <a:p>
            <a:pPr>
              <a:spcBef>
                <a:spcPts val="300"/>
              </a:spcBef>
              <a:buClr>
                <a:schemeClr val="tx1"/>
              </a:buClr>
              <a:buFont typeface="Symbol" panose="05050102010706020507" pitchFamily="18" charset="2"/>
              <a:buChar char="·"/>
            </a:pPr>
            <a:r>
              <a:rPr lang="en-AU" altLang="en-US" sz="2000" b="1" noProof="1">
                <a:latin typeface="Arial" panose="020B0604020202020204" pitchFamily="34" charset="0"/>
              </a:rPr>
              <a:t>Do not make any sudden movement or take any action to excite intruder.</a:t>
            </a:r>
          </a:p>
          <a:p>
            <a:pPr>
              <a:spcBef>
                <a:spcPts val="300"/>
              </a:spcBef>
              <a:buClr>
                <a:schemeClr val="tx1"/>
              </a:buClr>
              <a:buFont typeface="Symbol" panose="05050102010706020507" pitchFamily="18" charset="2"/>
              <a:buChar char="·"/>
            </a:pPr>
            <a:r>
              <a:rPr lang="en-AU" altLang="en-US" sz="2000" b="1" noProof="1">
                <a:latin typeface="Arial" panose="020B0604020202020204" pitchFamily="34" charset="0"/>
              </a:rPr>
              <a:t>Be courteous, converse with and answer questions asked by the intruder.</a:t>
            </a:r>
          </a:p>
          <a:p>
            <a:pPr>
              <a:spcBef>
                <a:spcPts val="300"/>
              </a:spcBef>
              <a:buClr>
                <a:schemeClr val="tx1"/>
              </a:buClr>
              <a:buFont typeface="Symbol" panose="05050102010706020507" pitchFamily="18" charset="2"/>
              <a:buChar char="·"/>
            </a:pPr>
            <a:r>
              <a:rPr lang="en-AU" altLang="en-US" sz="2000" b="1" noProof="1">
                <a:latin typeface="Arial" panose="020B0604020202020204" pitchFamily="34" charset="0"/>
              </a:rPr>
              <a:t>Obey all instructions given by the intruder/s, hand over valuables, cash, products etc on request.</a:t>
            </a:r>
          </a:p>
          <a:p>
            <a:pPr>
              <a:spcBef>
                <a:spcPts val="300"/>
              </a:spcBef>
              <a:buClr>
                <a:schemeClr val="tx1"/>
              </a:buClr>
              <a:buFont typeface="Symbol" panose="05050102010706020507" pitchFamily="18" charset="2"/>
              <a:buChar char="·"/>
            </a:pPr>
            <a:r>
              <a:rPr lang="en-AU" altLang="en-US" sz="2000" b="1" noProof="1">
                <a:latin typeface="Arial" panose="020B0604020202020204" pitchFamily="34" charset="0"/>
              </a:rPr>
              <a:t>Take a mental note of characteristics such as: </a:t>
            </a:r>
            <a:br>
              <a:rPr lang="en-AU" altLang="en-US" sz="2000" b="1" noProof="1">
                <a:latin typeface="Arial" panose="020B0604020202020204" pitchFamily="34" charset="0"/>
              </a:rPr>
            </a:br>
            <a:r>
              <a:rPr lang="en-AU" altLang="en-US" sz="1800" b="1" noProof="1">
                <a:latin typeface="Arial" panose="020B0604020202020204" pitchFamily="34" charset="0"/>
              </a:rPr>
              <a:t>Gender / Age / Height / Build / Weight / Colour of hair &amp; eyes / Complexion</a:t>
            </a:r>
          </a:p>
          <a:p>
            <a:pPr>
              <a:spcBef>
                <a:spcPts val="300"/>
              </a:spcBef>
              <a:buClr>
                <a:schemeClr val="tx1"/>
              </a:buClr>
              <a:buFont typeface="Symbol" panose="05050102010706020507" pitchFamily="18" charset="2"/>
              <a:buNone/>
            </a:pPr>
            <a:r>
              <a:rPr lang="en-AU" altLang="en-US" sz="1800" b="1" noProof="1">
                <a:latin typeface="Arial" panose="020B0604020202020204" pitchFamily="34" charset="0"/>
              </a:rPr>
              <a:t>	Speech / Scars or other markings / Dress / Unusual Mannerisms</a:t>
            </a:r>
          </a:p>
          <a:p>
            <a:pPr>
              <a:spcBef>
                <a:spcPts val="300"/>
              </a:spcBef>
              <a:buClr>
                <a:schemeClr val="tx1"/>
              </a:buClr>
              <a:buFont typeface="Symbol" panose="05050102010706020507" pitchFamily="18" charset="2"/>
              <a:buNone/>
            </a:pPr>
            <a:r>
              <a:rPr lang="en-AU" altLang="en-US" sz="1800" b="1" noProof="1">
                <a:latin typeface="Arial" panose="020B0604020202020204" pitchFamily="34" charset="0"/>
              </a:rPr>
              <a:t>	Items touched by the intruder / Vehicles used</a:t>
            </a:r>
          </a:p>
          <a:p>
            <a:pPr>
              <a:spcBef>
                <a:spcPts val="300"/>
              </a:spcBef>
              <a:buClr>
                <a:schemeClr val="tx1"/>
              </a:buClr>
              <a:buFont typeface="Symbol" panose="05050102010706020507" pitchFamily="18" charset="2"/>
              <a:buChar char="·"/>
            </a:pPr>
            <a:r>
              <a:rPr lang="en-AU" altLang="en-US" sz="2000" b="1" noProof="1">
                <a:latin typeface="Arial" panose="020B0604020202020204" pitchFamily="34" charset="0"/>
              </a:rPr>
              <a:t>When an intruder departs </a:t>
            </a:r>
            <a:r>
              <a:rPr lang="en-AU" altLang="en-US" sz="2000" b="1" noProof="1">
                <a:solidFill>
                  <a:srgbClr val="FF3300"/>
                </a:solidFill>
                <a:latin typeface="Arial" panose="020B0604020202020204" pitchFamily="34" charset="0"/>
              </a:rPr>
              <a:t>DO NOT GIVE CHASE.</a:t>
            </a:r>
            <a:endParaRPr lang="en-AU" altLang="en-US" sz="2000" b="1" noProof="1">
              <a:latin typeface="Arial" panose="020B0604020202020204" pitchFamily="34" charset="0"/>
            </a:endParaRPr>
          </a:p>
          <a:p>
            <a:pPr>
              <a:spcBef>
                <a:spcPts val="300"/>
              </a:spcBef>
              <a:buClr>
                <a:schemeClr val="tx1"/>
              </a:buClr>
              <a:buFont typeface="Symbol" panose="05050102010706020507" pitchFamily="18" charset="2"/>
              <a:buChar char="·"/>
            </a:pPr>
            <a:r>
              <a:rPr lang="en-AU" altLang="en-US" sz="2000" b="1" noProof="1">
                <a:latin typeface="Arial" panose="020B0604020202020204" pitchFamily="34" charset="0"/>
              </a:rPr>
              <a:t>Report details to the Chief/Area Warden or Senior Manager.</a:t>
            </a:r>
          </a:p>
          <a:p>
            <a:pPr>
              <a:spcBef>
                <a:spcPts val="300"/>
              </a:spcBef>
              <a:buClr>
                <a:schemeClr val="tx1"/>
              </a:buClr>
              <a:buFont typeface="Symbol" panose="05050102010706020507" pitchFamily="18" charset="2"/>
              <a:buChar char="·"/>
            </a:pPr>
            <a:r>
              <a:rPr lang="en-AU" altLang="en-US" sz="2000" b="1" noProof="1">
                <a:latin typeface="Arial" panose="020B0604020202020204" pitchFamily="34" charset="0"/>
              </a:rPr>
              <a:t>DO NOT discuss your version of events with others.</a:t>
            </a:r>
          </a:p>
          <a:p>
            <a:pPr>
              <a:spcBef>
                <a:spcPts val="300"/>
              </a:spcBef>
              <a:buClr>
                <a:schemeClr val="tx1"/>
              </a:buClr>
              <a:buFont typeface="Symbol" panose="05050102010706020507" pitchFamily="18" charset="2"/>
              <a:buChar char="·"/>
            </a:pPr>
            <a:r>
              <a:rPr lang="en-AU" altLang="en-US" sz="2000" b="1" noProof="1">
                <a:latin typeface="Arial" panose="020B0604020202020204" pitchFamily="34" charset="0"/>
              </a:rPr>
              <a:t>Complete an Armed Intrusion Checklist and be prepared to talk to the police. </a:t>
            </a: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1000"/>
                                  </p:stCondLst>
                                  <p:childTnLst>
                                    <p:set>
                                      <p:cBhvr>
                                        <p:cTn id="6" dur="1" fill="hold">
                                          <p:stCondLst>
                                            <p:cond delay="0"/>
                                          </p:stCondLst>
                                        </p:cTn>
                                        <p:tgtEl>
                                          <p:spTgt spid="94213"/>
                                        </p:tgtEl>
                                        <p:attrNameLst>
                                          <p:attrName>style.visibility</p:attrName>
                                        </p:attrNameLst>
                                      </p:cBhvr>
                                      <p:to>
                                        <p:strVal val="visible"/>
                                      </p:to>
                                    </p:set>
                                    <p:animEffect transition="in" filter="wipe(up)">
                                      <p:cBhvr>
                                        <p:cTn id="7" dur="500"/>
                                        <p:tgtEl>
                                          <p:spTgt spid="94213"/>
                                        </p:tgtEl>
                                      </p:cBhvr>
                                    </p:animEffect>
                                  </p:childTnLst>
                                </p:cTn>
                              </p:par>
                            </p:childTnLst>
                          </p:cTn>
                        </p:par>
                        <p:par>
                          <p:cTn id="8" fill="hold" nodeType="afterGroup">
                            <p:stCondLst>
                              <p:cond delay="1500"/>
                            </p:stCondLst>
                            <p:childTnLst>
                              <p:par>
                                <p:cTn id="9" presetID="1" presetClass="entr" presetSubtype="0" fill="hold" grpId="0" nodeType="afterEffect">
                                  <p:stCondLst>
                                    <p:cond delay="2000"/>
                                  </p:stCondLst>
                                  <p:childTnLst>
                                    <p:set>
                                      <p:cBhvr>
                                        <p:cTn id="10" dur="1" fill="hold">
                                          <p:stCondLst>
                                            <p:cond delay="499"/>
                                          </p:stCondLst>
                                        </p:cTn>
                                        <p:tgtEl>
                                          <p:spTgt spid="94212"/>
                                        </p:tgtEl>
                                        <p:attrNameLst>
                                          <p:attrName>style.visibility</p:attrName>
                                        </p:attrNameLst>
                                      </p:cBhvr>
                                      <p:to>
                                        <p:strVal val="visible"/>
                                      </p:to>
                                    </p:set>
                                  </p:childTnLst>
                                </p:cTn>
                              </p:par>
                            </p:childTnLst>
                          </p:cTn>
                        </p:par>
                        <p:par>
                          <p:cTn id="11" fill="hold" nodeType="afterGroup">
                            <p:stCondLst>
                              <p:cond delay="4000"/>
                            </p:stCondLst>
                            <p:childTnLst>
                              <p:par>
                                <p:cTn id="12" presetID="22" presetClass="entr" presetSubtype="1" fill="hold" grpId="0" nodeType="afterEffect">
                                  <p:stCondLst>
                                    <p:cond delay="3000"/>
                                  </p:stCondLst>
                                  <p:childTnLst>
                                    <p:set>
                                      <p:cBhvr>
                                        <p:cTn id="13" dur="1" fill="hold">
                                          <p:stCondLst>
                                            <p:cond delay="0"/>
                                          </p:stCondLst>
                                        </p:cTn>
                                        <p:tgtEl>
                                          <p:spTgt spid="94215"/>
                                        </p:tgtEl>
                                        <p:attrNameLst>
                                          <p:attrName>style.visibility</p:attrName>
                                        </p:attrNameLst>
                                      </p:cBhvr>
                                      <p:to>
                                        <p:strVal val="visible"/>
                                      </p:to>
                                    </p:set>
                                    <p:animEffect transition="in" filter="wipe(up)">
                                      <p:cBhvr>
                                        <p:cTn id="14" dur="500"/>
                                        <p:tgtEl>
                                          <p:spTgt spid="942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2" grpId="0" autoUpdateAnimBg="0"/>
      <p:bldP spid="94213" grpId="0" animBg="1" autoUpdateAnimBg="0"/>
      <p:bldP spid="94215"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bg>
      <p:bgPr>
        <a:solidFill>
          <a:srgbClr val="FFFFCC"/>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0" y="3200400"/>
            <a:ext cx="9906000" cy="1143000"/>
          </a:xfrm>
          <a:noFill/>
          <a:extLst>
            <a:ext uri="{909E8E84-426E-40DD-AFC4-6F175D3DCCD1}">
              <a14:hiddenFill xmlns:a14="http://schemas.microsoft.com/office/drawing/2010/main">
                <a:solidFill>
                  <a:srgbClr val="FF0000"/>
                </a:solidFill>
              </a14:hiddenFill>
            </a:ext>
          </a:extLst>
        </p:spPr>
        <p:txBody>
          <a:bodyPr/>
          <a:lstStyle/>
          <a:p>
            <a:r>
              <a:rPr lang="en-AU" altLang="en-US" b="1">
                <a:solidFill>
                  <a:srgbClr val="FF0000"/>
                </a:solidFill>
                <a:effectLst>
                  <a:outerShdw blurRad="38100" dist="38100" dir="2700000" algn="tl">
                    <a:srgbClr val="000000"/>
                  </a:outerShdw>
                </a:effectLst>
                <a:latin typeface="Arial" panose="020B0604020202020204" pitchFamily="34" charset="0"/>
                <a:cs typeface="Arial" panose="020B0604020202020204" pitchFamily="34" charset="0"/>
              </a:rPr>
              <a:t>IN AN EMERGENCY SITUATION OVERALL DIRECTION OF ALL STAFF, CONTRACTORS AND VISTORS ON SITE IS UNDER THE CONTROL OF THE </a:t>
            </a:r>
            <a:br>
              <a:rPr lang="en-AU" altLang="en-US" b="1">
                <a:solidFill>
                  <a:srgbClr val="FF0000"/>
                </a:solidFill>
                <a:effectLst>
                  <a:outerShdw blurRad="38100" dist="38100" dir="2700000" algn="tl">
                    <a:srgbClr val="000000"/>
                  </a:outerShdw>
                </a:effectLst>
                <a:latin typeface="Arial" panose="020B0604020202020204" pitchFamily="34" charset="0"/>
                <a:cs typeface="Arial" panose="020B0604020202020204" pitchFamily="34" charset="0"/>
              </a:rPr>
            </a:br>
            <a:r>
              <a:rPr lang="en-AU" altLang="en-US" b="1">
                <a:solidFill>
                  <a:srgbClr val="FF0000"/>
                </a:solidFill>
                <a:effectLst>
                  <a:outerShdw blurRad="38100" dist="38100" dir="2700000" algn="tl">
                    <a:srgbClr val="000000"/>
                  </a:outerShdw>
                </a:effectLst>
                <a:latin typeface="Arial" panose="020B0604020202020204" pitchFamily="34" charset="0"/>
                <a:cs typeface="Arial" panose="020B0604020202020204" pitchFamily="34" charset="0"/>
              </a:rPr>
              <a:t>EMERGENCY CONTROL ORGANISATION</a:t>
            </a:r>
            <a:r>
              <a:rPr lang="en-AU" altLang="en-US">
                <a:solidFill>
                  <a:srgbClr val="FF0000"/>
                </a:solidFill>
                <a:effectLst>
                  <a:outerShdw blurRad="38100" dist="38100" dir="2700000" algn="tl">
                    <a:srgbClr val="000000"/>
                  </a:outerShdw>
                </a:effectLst>
                <a:latin typeface="Arial" panose="020B0604020202020204" pitchFamily="34" charset="0"/>
                <a:cs typeface="Arial" panose="020B0604020202020204" pitchFamily="34" charset="0"/>
              </a:rPr>
              <a:t/>
            </a:r>
            <a:br>
              <a:rPr lang="en-AU" altLang="en-US">
                <a:solidFill>
                  <a:srgbClr val="FF0000"/>
                </a:solidFill>
                <a:effectLst>
                  <a:outerShdw blurRad="38100" dist="38100" dir="2700000" algn="tl">
                    <a:srgbClr val="000000"/>
                  </a:outerShdw>
                </a:effectLst>
                <a:latin typeface="Arial" panose="020B0604020202020204" pitchFamily="34" charset="0"/>
                <a:cs typeface="Arial" panose="020B0604020202020204" pitchFamily="34" charset="0"/>
              </a:rPr>
            </a:br>
            <a:r>
              <a:rPr lang="en-AU" altLang="en-US" b="1" u="sng">
                <a:solidFill>
                  <a:srgbClr val="FF0000"/>
                </a:solidFill>
                <a:effectLst>
                  <a:outerShdw blurRad="38100" dist="38100" dir="2700000" algn="tl">
                    <a:srgbClr val="000000"/>
                  </a:outerShdw>
                </a:effectLst>
                <a:latin typeface="Arial" panose="020B0604020202020204" pitchFamily="34" charset="0"/>
                <a:cs typeface="Arial" panose="020B0604020202020204" pitchFamily="34" charset="0"/>
              </a:rPr>
              <a:t>THEIR DIRECTIONS MUST BE OBEYED BY ALL</a:t>
            </a:r>
            <a:r>
              <a:rPr lang="en-US" altLang="en-US" b="1">
                <a:solidFill>
                  <a:srgbClr val="FF0000"/>
                </a:solidFill>
                <a:effectLst>
                  <a:outerShdw blurRad="38100" dist="38100" dir="2700000" algn="tl">
                    <a:srgbClr val="000000"/>
                  </a:outerShdw>
                </a:effectLst>
                <a:latin typeface="Arial" panose="020B0604020202020204" pitchFamily="34" charset="0"/>
                <a:cs typeface="Arial" panose="020B0604020202020204" pitchFamily="34" charset="0"/>
              </a:rPr>
              <a:t>!</a:t>
            </a:r>
            <a:r>
              <a:rPr lang="en-AU" altLang="en-US">
                <a:solidFill>
                  <a:srgbClr val="FF0000"/>
                </a:solidFill>
                <a:effectLst>
                  <a:outerShdw blurRad="38100" dist="38100" dir="2700000" algn="tl">
                    <a:srgbClr val="000000"/>
                  </a:outerShdw>
                </a:effectLst>
                <a:latin typeface="Arial" panose="020B0604020202020204" pitchFamily="34" charset="0"/>
                <a:cs typeface="Arial" panose="020B0604020202020204" pitchFamily="34" charset="0"/>
              </a:rPr>
              <a:t/>
            </a:r>
            <a:br>
              <a:rPr lang="en-AU" altLang="en-US">
                <a:solidFill>
                  <a:srgbClr val="FF0000"/>
                </a:solidFill>
                <a:effectLst>
                  <a:outerShdw blurRad="38100" dist="38100" dir="2700000" algn="tl">
                    <a:srgbClr val="000000"/>
                  </a:outerShdw>
                </a:effectLst>
                <a:latin typeface="Arial" panose="020B0604020202020204" pitchFamily="34" charset="0"/>
                <a:cs typeface="Arial" panose="020B0604020202020204" pitchFamily="34" charset="0"/>
              </a:rPr>
            </a:br>
            <a:endParaRPr lang="en-AU" altLang="en-US">
              <a:solidFill>
                <a:srgbClr val="FF0000"/>
              </a:solidFill>
              <a:effectLst>
                <a:outerShdw blurRad="38100" dist="38100" dir="2700000" algn="tl">
                  <a:srgbClr val="000000"/>
                </a:outerShdw>
              </a:effectLst>
              <a:latin typeface="Arial" panose="020B0604020202020204" pitchFamily="34" charset="0"/>
              <a:cs typeface="Arial" panose="020B0604020202020204" pitchFamily="34" charset="0"/>
            </a:endParaRP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grpId="0" nodeType="after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additive="base">
                                        <p:cTn id="7" dur="5000" fill="hold"/>
                                        <p:tgtEl>
                                          <p:spTgt spid="16386"/>
                                        </p:tgtEl>
                                        <p:attrNameLst>
                                          <p:attrName>ppt_x</p:attrName>
                                        </p:attrNameLst>
                                      </p:cBhvr>
                                      <p:tavLst>
                                        <p:tav tm="0">
                                          <p:val>
                                            <p:strVal val="#ppt_x"/>
                                          </p:val>
                                        </p:tav>
                                        <p:tav tm="100000">
                                          <p:val>
                                            <p:strVal val="#ppt_x"/>
                                          </p:val>
                                        </p:tav>
                                      </p:tavLst>
                                    </p:anim>
                                    <p:anim calcmode="lin" valueType="num">
                                      <p:cBhvr additive="base">
                                        <p:cTn id="8" dur="5000" fill="hold"/>
                                        <p:tgtEl>
                                          <p:spTgt spid="163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CCCC"/>
            </a:gs>
            <a:gs pos="100000">
              <a:srgbClr val="FFCCCC">
                <a:gamma/>
                <a:tint val="0"/>
                <a:invGamma/>
              </a:srgbClr>
            </a:gs>
          </a:gsLst>
          <a:lin ang="5400000" scaled="1"/>
        </a:gradFill>
        <a:effectLst/>
      </p:bgPr>
    </p:bg>
    <p:spTree>
      <p:nvGrpSpPr>
        <p:cNvPr id="1" name=""/>
        <p:cNvGrpSpPr/>
        <p:nvPr/>
      </p:nvGrpSpPr>
      <p:grpSpPr>
        <a:xfrm>
          <a:off x="0" y="0"/>
          <a:ext cx="0" cy="0"/>
          <a:chOff x="0" y="0"/>
          <a:chExt cx="0" cy="0"/>
        </a:xfrm>
      </p:grpSpPr>
      <p:sp>
        <p:nvSpPr>
          <p:cNvPr id="9222" name="Text Box 6"/>
          <p:cNvSpPr txBox="1">
            <a:spLocks noChangeArrowheads="1"/>
          </p:cNvSpPr>
          <p:nvPr/>
        </p:nvSpPr>
        <p:spPr bwMode="auto">
          <a:xfrm>
            <a:off x="3827463" y="4851400"/>
            <a:ext cx="10906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a:latin typeface="Times New Roman" panose="02020603050405020304" pitchFamily="18" charset="0"/>
            </a:endParaRPr>
          </a:p>
        </p:txBody>
      </p:sp>
      <p:graphicFrame>
        <p:nvGraphicFramePr>
          <p:cNvPr id="9235" name="Object 19"/>
          <p:cNvGraphicFramePr>
            <a:graphicFrameLocks noChangeAspect="1"/>
          </p:cNvGraphicFramePr>
          <p:nvPr>
            <p:extLst>
              <p:ext uri="{D42A27DB-BD31-4B8C-83A1-F6EECF244321}">
                <p14:modId xmlns:p14="http://schemas.microsoft.com/office/powerpoint/2010/main" val="1090883624"/>
              </p:ext>
            </p:extLst>
          </p:nvPr>
        </p:nvGraphicFramePr>
        <p:xfrm>
          <a:off x="389671" y="304800"/>
          <a:ext cx="9166225" cy="6283569"/>
        </p:xfrm>
        <a:graphic>
          <a:graphicData uri="http://schemas.openxmlformats.org/presentationml/2006/ole">
            <mc:AlternateContent xmlns:mc="http://schemas.openxmlformats.org/markup-compatibility/2006">
              <mc:Choice xmlns:v="urn:schemas-microsoft-com:vml" Requires="v">
                <p:oleObj spid="_x0000_s109568" name="Document" r:id="rId4" imgW="9232467" imgH="6993945" progId="Word.Document.8">
                  <p:embed/>
                </p:oleObj>
              </mc:Choice>
              <mc:Fallback>
                <p:oleObj name="Document" r:id="rId4" imgW="9232467" imgH="6993945" progId="Word.Document.8">
                  <p:embed/>
                  <p:pic>
                    <p:nvPicPr>
                      <p:cNvPr id="0" name="Object 19"/>
                      <p:cNvPicPr>
                        <a:picLocks noChangeAspect="1" noChangeArrowheads="1"/>
                      </p:cNvPicPr>
                      <p:nvPr/>
                    </p:nvPicPr>
                    <p:blipFill>
                      <a:blip r:embed="rId5"/>
                      <a:srcRect r="20993" b="17395"/>
                      <a:stretch>
                        <a:fillRect/>
                      </a:stretch>
                    </p:blipFill>
                    <p:spPr bwMode="auto">
                      <a:xfrm>
                        <a:off x="389671" y="304800"/>
                        <a:ext cx="9166225" cy="6283569"/>
                      </a:xfrm>
                      <a:prstGeom prst="rect">
                        <a:avLst/>
                      </a:prstGeom>
                      <a:noFill/>
                      <a:ln>
                        <a:noFill/>
                      </a:ln>
                      <a:effectLst/>
                    </p:spPr>
                  </p:pic>
                </p:oleObj>
              </mc:Fallback>
            </mc:AlternateContent>
          </a:graphicData>
        </a:graphic>
      </p:graphicFrame>
    </p:spTree>
  </p:cSld>
  <p:clrMapOvr>
    <a:masterClrMapping/>
  </p:clrMapOvr>
  <p:transition>
    <p:cut thruBlk="1"/>
  </p:transition>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CCCC"/>
            </a:gs>
            <a:gs pos="100000">
              <a:srgbClr val="FFCCCC">
                <a:gamma/>
                <a:tint val="0"/>
                <a:invGamma/>
              </a:srgbClr>
            </a:gs>
          </a:gsLst>
          <a:lin ang="5400000" scaled="1"/>
        </a:gradFill>
        <a:effectLst/>
      </p:bgPr>
    </p:bg>
    <p:spTree>
      <p:nvGrpSpPr>
        <p:cNvPr id="1" name=""/>
        <p:cNvGrpSpPr/>
        <p:nvPr/>
      </p:nvGrpSpPr>
      <p:grpSpPr>
        <a:xfrm>
          <a:off x="0" y="0"/>
          <a:ext cx="0" cy="0"/>
          <a:chOff x="0" y="0"/>
          <a:chExt cx="0" cy="0"/>
        </a:xfrm>
      </p:grpSpPr>
      <p:sp>
        <p:nvSpPr>
          <p:cNvPr id="102402" name="Text Box 2"/>
          <p:cNvSpPr txBox="1">
            <a:spLocks noChangeArrowheads="1"/>
          </p:cNvSpPr>
          <p:nvPr/>
        </p:nvSpPr>
        <p:spPr bwMode="auto">
          <a:xfrm>
            <a:off x="4189413" y="4851400"/>
            <a:ext cx="10906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a:latin typeface="Times New Roman" panose="02020603050405020304" pitchFamily="18" charset="0"/>
            </a:endParaRPr>
          </a:p>
        </p:txBody>
      </p:sp>
      <p:graphicFrame>
        <p:nvGraphicFramePr>
          <p:cNvPr id="102404" name="Object 4"/>
          <p:cNvGraphicFramePr>
            <a:graphicFrameLocks noChangeAspect="1"/>
          </p:cNvGraphicFramePr>
          <p:nvPr>
            <p:extLst>
              <p:ext uri="{D42A27DB-BD31-4B8C-83A1-F6EECF244321}">
                <p14:modId xmlns:p14="http://schemas.microsoft.com/office/powerpoint/2010/main" val="3755037588"/>
              </p:ext>
            </p:extLst>
          </p:nvPr>
        </p:nvGraphicFramePr>
        <p:xfrm>
          <a:off x="328613" y="1587500"/>
          <a:ext cx="9264650" cy="2189163"/>
        </p:xfrm>
        <a:graphic>
          <a:graphicData uri="http://schemas.openxmlformats.org/presentationml/2006/ole">
            <mc:AlternateContent xmlns:mc="http://schemas.openxmlformats.org/markup-compatibility/2006">
              <mc:Choice xmlns:v="urn:schemas-microsoft-com:vml" Requires="v">
                <p:oleObj spid="_x0000_s102405" name="Document" r:id="rId4" imgW="6502007" imgH="1533820" progId="Word.Document.8">
                  <p:embed/>
                </p:oleObj>
              </mc:Choice>
              <mc:Fallback>
                <p:oleObj name="Document" r:id="rId4" imgW="6502007" imgH="1533820" progId="Word.Document.8">
                  <p:embed/>
                  <p:pic>
                    <p:nvPicPr>
                      <p:cNvPr id="0" name="Object 4"/>
                      <p:cNvPicPr>
                        <a:picLocks noChangeAspect="1" noChangeArrowheads="1"/>
                      </p:cNvPicPr>
                      <p:nvPr/>
                    </p:nvPicPr>
                    <p:blipFill>
                      <a:blip r:embed="rId5"/>
                      <a:srcRect r="415" b="11562"/>
                      <a:stretch>
                        <a:fillRect/>
                      </a:stretch>
                    </p:blipFill>
                    <p:spPr bwMode="auto">
                      <a:xfrm>
                        <a:off x="328613" y="1587500"/>
                        <a:ext cx="9264650" cy="21891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p:cut thruBlk="1"/>
  </p:transition>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3601" name="Text Box 49"/>
          <p:cNvSpPr txBox="1">
            <a:spLocks noChangeArrowheads="1"/>
          </p:cNvSpPr>
          <p:nvPr/>
        </p:nvSpPr>
        <p:spPr bwMode="auto">
          <a:xfrm>
            <a:off x="231775" y="228600"/>
            <a:ext cx="9674225" cy="4479925"/>
          </a:xfrm>
          <a:prstGeom prst="rect">
            <a:avLst/>
          </a:prstGeom>
          <a:noFill/>
          <a:ln>
            <a:noFill/>
          </a:ln>
          <a:effectLst>
            <a:outerShdw dist="107763" dir="2700000" algn="ctr" rotWithShape="0">
              <a:srgbClr val="FF33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r>
              <a:rPr lang="en-AU" altLang="en-US" sz="7200">
                <a:solidFill>
                  <a:srgbClr val="FFFF00"/>
                </a:solidFill>
                <a:latin typeface="Arial Black" panose="020B0A04020102020204" pitchFamily="34" charset="0"/>
              </a:rPr>
              <a:t>Any questions …</a:t>
            </a:r>
          </a:p>
          <a:p>
            <a:pPr algn="ctr"/>
            <a:endParaRPr lang="en-AU" altLang="en-US" sz="7200">
              <a:solidFill>
                <a:srgbClr val="FFFF00"/>
              </a:solidFill>
              <a:latin typeface="Arial Black" panose="020B0A04020102020204" pitchFamily="34" charset="0"/>
            </a:endParaRPr>
          </a:p>
          <a:p>
            <a:pPr algn="ctr"/>
            <a:r>
              <a:rPr lang="en-AU" altLang="en-US" sz="7200">
                <a:solidFill>
                  <a:srgbClr val="FFFF00"/>
                </a:solidFill>
                <a:latin typeface="Arial Black" panose="020B0A04020102020204" pitchFamily="34" charset="0"/>
              </a:rPr>
              <a:t>please see your Area Warden</a:t>
            </a:r>
            <a:endParaRPr lang="en-AU" altLang="en-US" sz="7200">
              <a:solidFill>
                <a:srgbClr val="FF00FF"/>
              </a:solidFill>
              <a:latin typeface="Arial Black" panose="020B0A04020102020204" pitchFamily="34" charset="0"/>
            </a:endParaRPr>
          </a:p>
        </p:txBody>
      </p:sp>
    </p:spTree>
  </p:cSld>
  <p:clrMapOvr>
    <a:masterClrMapping/>
  </p:clrMapOvr>
  <p:transition>
    <p:cut thruBlk="1"/>
  </p:transition>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rial Black"/>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AU" altLang="en-US" sz="24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AU" altLang="en-US" sz="24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2156</TotalTime>
  <Words>925</Words>
  <Application>Microsoft Office PowerPoint</Application>
  <PresentationFormat>A4 Paper (210x297 mm)</PresentationFormat>
  <Paragraphs>212</Paragraphs>
  <Slides>21</Slides>
  <Notes>21</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2</vt:i4>
      </vt:variant>
      <vt:variant>
        <vt:lpstr>Slide Titles</vt:lpstr>
      </vt:variant>
      <vt:variant>
        <vt:i4>21</vt:i4>
      </vt:variant>
    </vt:vector>
  </HeadingPairs>
  <TitlesOfParts>
    <vt:vector size="33" baseType="lpstr">
      <vt:lpstr>Times New Roman</vt:lpstr>
      <vt:lpstr>Arial Black</vt:lpstr>
      <vt:lpstr>Book Antiqua</vt:lpstr>
      <vt:lpstr>Arial</vt:lpstr>
      <vt:lpstr>Pacific Brands</vt:lpstr>
      <vt:lpstr>PacificBrandswithCircle</vt:lpstr>
      <vt:lpstr>Webdings</vt:lpstr>
      <vt:lpstr>Symbol</vt:lpstr>
      <vt:lpstr>Wingdings</vt:lpstr>
      <vt:lpstr>Default Design</vt:lpstr>
      <vt:lpstr>Microsoft Word Picture</vt:lpstr>
      <vt:lpstr>Microsoft Word 97 - 2003 Document</vt:lpstr>
      <vt:lpstr>PowerPoint Presentation</vt:lpstr>
      <vt:lpstr>PowerPoint Presentation</vt:lpstr>
      <vt:lpstr>TYPES OF EMERGENCIES</vt:lpstr>
      <vt:lpstr>PowerPoint Presentation</vt:lpstr>
      <vt:lpstr>In the event of uncovering an Emergency Situation, the following procedures should be followed:</vt:lpstr>
      <vt:lpstr>PowerPoint Presentation</vt:lpstr>
      <vt:lpstr>PowerPoint Presentation</vt:lpstr>
      <vt:lpstr>Do not under any circumstances, re-enter the building or leave the site until the “ALL CLEAR” has been given. </vt:lpstr>
      <vt:lpstr>PowerPoint Presentation</vt:lpstr>
      <vt:lpstr>EMERGENCY ALARM TONES AND ACTIONS</vt:lpstr>
      <vt:lpstr>PowerPoint Presentation</vt:lpstr>
      <vt:lpstr>PowerPoint Presentation</vt:lpstr>
      <vt:lpstr>PowerPoint Presentation</vt:lpstr>
      <vt:lpstr>PowerPoint Presentation</vt:lpstr>
      <vt:lpstr>PowerPoint Presentation</vt:lpstr>
      <vt:lpstr>BOMB THREAT</vt:lpstr>
      <vt:lpstr>PowerPoint Presentation</vt:lpstr>
      <vt:lpstr>IN AN EMERGENCY SITUATION OVERALL DIRECTION OF ALL STAFF, CONTRACTORS AND VISTORS ON SITE IS UNDER THE CONTROL OF THE  EMERGENCY CONTROL ORGANISATION THEIR DIRECTIONS MUST BE OBEYED BY ALL! </vt:lpstr>
      <vt:lpstr>PowerPoint Presentation</vt:lpstr>
      <vt:lpstr>PowerPoint Presentation</vt:lpstr>
      <vt:lpstr>PowerPoint Presentation</vt:lpstr>
    </vt:vector>
  </TitlesOfParts>
  <Company>Pacific Dunlop Limited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Cheryl Smith</dc:creator>
  <cp:lastModifiedBy>Adrian Horin</cp:lastModifiedBy>
  <cp:revision>136</cp:revision>
  <cp:lastPrinted>2006-04-07T03:33:11Z</cp:lastPrinted>
  <dcterms:created xsi:type="dcterms:W3CDTF">2003-10-15T03:01:26Z</dcterms:created>
  <dcterms:modified xsi:type="dcterms:W3CDTF">2014-08-22T09:32:02Z</dcterms:modified>
</cp:coreProperties>
</file>